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49" r:id="rId2"/>
    <p:sldId id="448" r:id="rId3"/>
  </p:sldIdLst>
  <p:sldSz cx="17610138" cy="9906000"/>
  <p:notesSz cx="7010400" cy="9296400"/>
  <p:defaultTextStyle>
    <a:defPPr marL="0" marR="0" indent="0" algn="l" defTabSz="40233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9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3632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0" b="0" i="0" u="none" strike="noStrike" cap="none" spc="0" normalizeH="0" baseline="0">
        <a:ln>
          <a:noFill/>
        </a:ln>
        <a:solidFill>
          <a:srgbClr val="525455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  <a:srgbClr val="E15D5D"/>
    <a:srgbClr val="E88484"/>
    <a:srgbClr val="DC4848"/>
    <a:srgbClr val="8CA9BE"/>
    <a:srgbClr val="6189A7"/>
    <a:srgbClr val="50738E"/>
    <a:srgbClr val="405C72"/>
    <a:srgbClr val="EF754A"/>
    <a:srgbClr val="F5A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1C4FB6-6021-495F-8CC9-A325986E0639}" v="1791" dt="2023-08-25T18:14:28.48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F9D5CE"/>
          </a:solidFill>
        </a:fill>
      </a:tcStyle>
    </a:wholeTbl>
    <a:band2H>
      <a:tcTxStyle/>
      <a:tcStyle>
        <a:tcBdr/>
        <a:fill>
          <a:solidFill>
            <a:srgbClr val="FCEBE8"/>
          </a:solidFill>
        </a:fill>
      </a:tcStyle>
    </a:band2H>
    <a:firstCol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381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381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CDD1D4"/>
          </a:solidFill>
        </a:fill>
      </a:tcStyle>
    </a:wholeTbl>
    <a:band2H>
      <a:tcTxStyle/>
      <a:tcStyle>
        <a:tcBdr/>
        <a:fill>
          <a:solidFill>
            <a:srgbClr val="E8E9EB"/>
          </a:solidFill>
        </a:fill>
      </a:tcStyle>
    </a:band2H>
    <a:firstCol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381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381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F9D5CE"/>
          </a:solidFill>
        </a:fill>
      </a:tcStyle>
    </a:wholeTbl>
    <a:band2H>
      <a:tcTxStyle/>
      <a:tcStyle>
        <a:tcBdr/>
        <a:fill>
          <a:solidFill>
            <a:srgbClr val="FCEBE8"/>
          </a:solidFill>
        </a:fill>
      </a:tcStyle>
    </a:band2H>
    <a:firstCol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381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381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7F5F7"/>
          </a:solidFill>
        </a:fill>
      </a:tcStyle>
    </a:band2H>
    <a:firstCol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25455"/>
        </a:fontRef>
        <a:srgbClr val="52545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25455"/>
              </a:solidFill>
              <a:prstDash val="solid"/>
              <a:round/>
            </a:ln>
          </a:top>
          <a:bottom>
            <a:ln w="254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7F5F7"/>
          </a:solidFill>
        </a:fill>
      </a:tcStyle>
    </a:lastRow>
    <a:fir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455"/>
              </a:solidFill>
              <a:prstDash val="solid"/>
              <a:round/>
            </a:ln>
          </a:top>
          <a:bottom>
            <a:ln w="254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CFCF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525455"/>
          </a:solidFill>
        </a:fill>
      </a:tcStyle>
    </a:firstCol>
    <a:la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38100" cap="flat">
              <a:solidFill>
                <a:srgbClr val="F7F5F7"/>
              </a:solidFill>
              <a:prstDash val="solid"/>
              <a:round/>
            </a:ln>
          </a:top>
          <a:bottom>
            <a:ln w="127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525455"/>
          </a:solidFill>
        </a:fill>
      </a:tcStyle>
    </a:lastRow>
    <a:firstRow>
      <a:tcTxStyle b="on" i="off">
        <a:fontRef idx="major">
          <a:srgbClr val="F7F5F7"/>
        </a:fontRef>
        <a:srgbClr val="F7F5F7"/>
      </a:tcTxStyle>
      <a:tcStyle>
        <a:tcBdr>
          <a:left>
            <a:ln w="12700" cap="flat">
              <a:solidFill>
                <a:srgbClr val="F7F5F7"/>
              </a:solidFill>
              <a:prstDash val="solid"/>
              <a:round/>
            </a:ln>
          </a:left>
          <a:right>
            <a:ln w="12700" cap="flat">
              <a:solidFill>
                <a:srgbClr val="F7F5F7"/>
              </a:solidFill>
              <a:prstDash val="solid"/>
              <a:round/>
            </a:ln>
          </a:right>
          <a:top>
            <a:ln w="12700" cap="flat">
              <a:solidFill>
                <a:srgbClr val="F7F5F7"/>
              </a:solidFill>
              <a:prstDash val="solid"/>
              <a:round/>
            </a:ln>
          </a:top>
          <a:bottom>
            <a:ln w="38100" cap="flat">
              <a:solidFill>
                <a:srgbClr val="F7F5F7"/>
              </a:solidFill>
              <a:prstDash val="solid"/>
              <a:round/>
            </a:ln>
          </a:bottom>
          <a:insideH>
            <a:ln w="12700" cap="flat">
              <a:solidFill>
                <a:srgbClr val="F7F5F7"/>
              </a:solidFill>
              <a:prstDash val="solid"/>
              <a:round/>
            </a:ln>
          </a:insideH>
          <a:insideV>
            <a:ln w="12700" cap="flat">
              <a:solidFill>
                <a:srgbClr val="F7F5F7"/>
              </a:solidFill>
              <a:prstDash val="solid"/>
              <a:round/>
            </a:ln>
          </a:insideV>
        </a:tcBdr>
        <a:fill>
          <a:solidFill>
            <a:srgbClr val="52545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525455"/>
      </a:tcTxStyle>
      <a:tcStyle>
        <a:tcBdr>
          <a:left>
            <a:ln w="12700" cap="flat">
              <a:solidFill>
                <a:srgbClr val="525455"/>
              </a:solidFill>
              <a:prstDash val="solid"/>
              <a:round/>
            </a:ln>
          </a:left>
          <a:right>
            <a:ln w="12700" cap="flat">
              <a:solidFill>
                <a:srgbClr val="525455"/>
              </a:solidFill>
              <a:prstDash val="solid"/>
              <a:round/>
            </a:ln>
          </a:right>
          <a:top>
            <a:ln w="12700" cap="flat">
              <a:solidFill>
                <a:srgbClr val="525455"/>
              </a:solidFill>
              <a:prstDash val="solid"/>
              <a:round/>
            </a:ln>
          </a:top>
          <a:bottom>
            <a:ln w="127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solidFill>
                <a:srgbClr val="525455"/>
              </a:solidFill>
              <a:prstDash val="solid"/>
              <a:round/>
            </a:ln>
          </a:insideH>
          <a:insideV>
            <a:ln w="12700" cap="flat">
              <a:solidFill>
                <a:srgbClr val="525455"/>
              </a:solidFill>
              <a:prstDash val="solid"/>
              <a:round/>
            </a:ln>
          </a:insideV>
        </a:tcBdr>
        <a:fill>
          <a:solidFill>
            <a:srgbClr val="525455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25455"/>
        </a:fontRef>
        <a:srgbClr val="525455"/>
      </a:tcTxStyle>
      <a:tcStyle>
        <a:tcBdr>
          <a:left>
            <a:ln w="12700" cap="flat">
              <a:solidFill>
                <a:srgbClr val="525455"/>
              </a:solidFill>
              <a:prstDash val="solid"/>
              <a:round/>
            </a:ln>
          </a:left>
          <a:right>
            <a:ln w="12700" cap="flat">
              <a:solidFill>
                <a:srgbClr val="525455"/>
              </a:solidFill>
              <a:prstDash val="solid"/>
              <a:round/>
            </a:ln>
          </a:right>
          <a:top>
            <a:ln w="12700" cap="flat">
              <a:solidFill>
                <a:srgbClr val="525455"/>
              </a:solidFill>
              <a:prstDash val="solid"/>
              <a:round/>
            </a:ln>
          </a:top>
          <a:bottom>
            <a:ln w="127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solidFill>
                <a:srgbClr val="525455"/>
              </a:solidFill>
              <a:prstDash val="solid"/>
              <a:round/>
            </a:ln>
          </a:insideH>
          <a:insideV>
            <a:ln w="12700" cap="flat">
              <a:solidFill>
                <a:srgbClr val="525455"/>
              </a:solidFill>
              <a:prstDash val="solid"/>
              <a:round/>
            </a:ln>
          </a:insideV>
        </a:tcBdr>
        <a:fill>
          <a:solidFill>
            <a:srgbClr val="525455">
              <a:alpha val="20000"/>
            </a:srgbClr>
          </a:solidFill>
        </a:fill>
      </a:tcStyle>
    </a:firstCol>
    <a:lastRow>
      <a:tcTxStyle b="on" i="off">
        <a:fontRef idx="major">
          <a:srgbClr val="525455"/>
        </a:fontRef>
        <a:srgbClr val="525455"/>
      </a:tcTxStyle>
      <a:tcStyle>
        <a:tcBdr>
          <a:left>
            <a:ln w="12700" cap="flat">
              <a:solidFill>
                <a:srgbClr val="525455"/>
              </a:solidFill>
              <a:prstDash val="solid"/>
              <a:round/>
            </a:ln>
          </a:left>
          <a:right>
            <a:ln w="12700" cap="flat">
              <a:solidFill>
                <a:srgbClr val="525455"/>
              </a:solidFill>
              <a:prstDash val="solid"/>
              <a:round/>
            </a:ln>
          </a:right>
          <a:top>
            <a:ln w="50800" cap="flat">
              <a:solidFill>
                <a:srgbClr val="525455"/>
              </a:solidFill>
              <a:prstDash val="solid"/>
              <a:round/>
            </a:ln>
          </a:top>
          <a:bottom>
            <a:ln w="127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solidFill>
                <a:srgbClr val="525455"/>
              </a:solidFill>
              <a:prstDash val="solid"/>
              <a:round/>
            </a:ln>
          </a:insideH>
          <a:insideV>
            <a:ln w="12700" cap="flat">
              <a:solidFill>
                <a:srgbClr val="52545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25455"/>
        </a:fontRef>
        <a:srgbClr val="525455"/>
      </a:tcTxStyle>
      <a:tcStyle>
        <a:tcBdr>
          <a:left>
            <a:ln w="12700" cap="flat">
              <a:solidFill>
                <a:srgbClr val="525455"/>
              </a:solidFill>
              <a:prstDash val="solid"/>
              <a:round/>
            </a:ln>
          </a:left>
          <a:right>
            <a:ln w="12700" cap="flat">
              <a:solidFill>
                <a:srgbClr val="525455"/>
              </a:solidFill>
              <a:prstDash val="solid"/>
              <a:round/>
            </a:ln>
          </a:right>
          <a:top>
            <a:ln w="12700" cap="flat">
              <a:solidFill>
                <a:srgbClr val="525455"/>
              </a:solidFill>
              <a:prstDash val="solid"/>
              <a:round/>
            </a:ln>
          </a:top>
          <a:bottom>
            <a:ln w="25400" cap="flat">
              <a:solidFill>
                <a:srgbClr val="525455"/>
              </a:solidFill>
              <a:prstDash val="solid"/>
              <a:round/>
            </a:ln>
          </a:bottom>
          <a:insideH>
            <a:ln w="12700" cap="flat">
              <a:solidFill>
                <a:srgbClr val="525455"/>
              </a:solidFill>
              <a:prstDash val="solid"/>
              <a:round/>
            </a:ln>
          </a:insideH>
          <a:insideV>
            <a:ln w="12700" cap="flat">
              <a:solidFill>
                <a:srgbClr val="52545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5" autoAdjust="0"/>
    <p:restoredTop sz="93947" autoAdjust="0"/>
  </p:normalViewPr>
  <p:slideViewPr>
    <p:cSldViewPr snapToGrid="0" snapToObjects="1" showGuides="1">
      <p:cViewPr varScale="1">
        <p:scale>
          <a:sx n="70" d="100"/>
          <a:sy n="70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nkler" userId="4e3510ea-f24e-4f78-9cc8-53420fd74796" providerId="ADAL" clId="{EA1C4FB6-6021-495F-8CC9-A325986E0639}"/>
    <pc:docChg chg="undo redo custSel addSld delSld modSld sldOrd modNotesMaster">
      <pc:chgData name="Martin Winkler" userId="4e3510ea-f24e-4f78-9cc8-53420fd74796" providerId="ADAL" clId="{EA1C4FB6-6021-495F-8CC9-A325986E0639}" dt="2023-08-25T18:15:55.139" v="2454"/>
      <pc:docMkLst>
        <pc:docMk/>
      </pc:docMkLst>
      <pc:sldChg chg="modNotes">
        <pc:chgData name="Martin Winkler" userId="4e3510ea-f24e-4f78-9cc8-53420fd74796" providerId="ADAL" clId="{EA1C4FB6-6021-495F-8CC9-A325986E0639}" dt="2023-07-31T12:03:11.563" v="2"/>
        <pc:sldMkLst>
          <pc:docMk/>
          <pc:sldMk cId="0" sldId="267"/>
        </pc:sldMkLst>
      </pc:sldChg>
      <pc:sldChg chg="addSp delSp modSp del mod addAnim delAnim modAnim">
        <pc:chgData name="Martin Winkler" userId="4e3510ea-f24e-4f78-9cc8-53420fd74796" providerId="ADAL" clId="{EA1C4FB6-6021-495F-8CC9-A325986E0639}" dt="2023-08-25T09:13:31.878" v="1664" actId="47"/>
        <pc:sldMkLst>
          <pc:docMk/>
          <pc:sldMk cId="586400061" sldId="440"/>
        </pc:sldMkLst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" creationId="{BE7C48DC-1D35-C46E-37F6-EF0F96D5D58E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3" creationId="{F2AC4BF4-E020-CA7F-A249-EBB02554E4D2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4" creationId="{3C83B2CC-D0EB-4AFA-C2B0-4C32B44F8656}"/>
          </ac:spMkLst>
        </pc:spChg>
        <pc:spChg chg="add mod">
          <ac:chgData name="Martin Winkler" userId="4e3510ea-f24e-4f78-9cc8-53420fd74796" providerId="ADAL" clId="{EA1C4FB6-6021-495F-8CC9-A325986E0639}" dt="2023-08-22T15:47:24.282" v="1482" actId="1037"/>
          <ac:spMkLst>
            <pc:docMk/>
            <pc:sldMk cId="586400061" sldId="440"/>
            <ac:spMk id="6" creationId="{CB86091B-DB13-A89C-DFBE-DFE26F0944B4}"/>
          </ac:spMkLst>
        </pc:spChg>
        <pc:spChg chg="mod">
          <ac:chgData name="Martin Winkler" userId="4e3510ea-f24e-4f78-9cc8-53420fd74796" providerId="ADAL" clId="{EA1C4FB6-6021-495F-8CC9-A325986E0639}" dt="2023-08-22T15:29:11.012" v="1398" actId="113"/>
          <ac:spMkLst>
            <pc:docMk/>
            <pc:sldMk cId="586400061" sldId="440"/>
            <ac:spMk id="7" creationId="{6611A9EF-4D2B-FDBB-B486-448F02FFFBAE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8" creationId="{8459D493-FCC2-DC69-A31D-793D1E6C76B3}"/>
          </ac:spMkLst>
        </pc:spChg>
        <pc:spChg chg="add del mod ord">
          <ac:chgData name="Martin Winkler" userId="4e3510ea-f24e-4f78-9cc8-53420fd74796" providerId="ADAL" clId="{EA1C4FB6-6021-495F-8CC9-A325986E0639}" dt="2023-08-22T15:36:10.912" v="1429" actId="478"/>
          <ac:spMkLst>
            <pc:docMk/>
            <pc:sldMk cId="586400061" sldId="440"/>
            <ac:spMk id="14" creationId="{38B2ED52-919A-F2C1-D6C3-68C4C8C82A6A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6" creationId="{B4C05F23-9C70-BEFC-B41C-E0819CFD8380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7" creationId="{35D34852-8133-7D25-CC53-3C1CD4E51EB0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8" creationId="{8DD98CB6-12D4-AC25-DEF0-8F7BB2C62FEE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9" creationId="{80F1B8D5-8EE7-0323-C9A7-B78850672DD4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0" creationId="{767B57AA-524A-0924-B83E-D5109DE088C9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1" creationId="{8011D745-E779-1920-2424-4278CECA5F4C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2" creationId="{16C3A0F2-3E99-7A42-3E30-B9CDC267C29A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4" creationId="{5ECB0662-4C9C-17B0-5F21-C288EAB601CD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5" creationId="{90E81FC1-4CB4-B9F6-6406-5138003DDD4D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6" creationId="{8E1158A8-6449-0534-23C8-7726B3BEE0C5}"/>
          </ac:spMkLst>
        </pc:spChg>
        <pc:spChg chg="add mod">
          <ac:chgData name="Martin Winkler" userId="4e3510ea-f24e-4f78-9cc8-53420fd74796" providerId="ADAL" clId="{EA1C4FB6-6021-495F-8CC9-A325986E0639}" dt="2023-08-22T15:44:21.041" v="1469" actId="1036"/>
          <ac:spMkLst>
            <pc:docMk/>
            <pc:sldMk cId="586400061" sldId="440"/>
            <ac:spMk id="27" creationId="{63791BAC-7326-EE4A-2287-813A098A473C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8" creationId="{EE11CF07-9838-D27C-34E2-2FFCB9DF00DB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29" creationId="{7C00C590-541C-E913-FCA2-7FCF25E70215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30" creationId="{98717A61-0280-AD0C-DD44-7A110A6BA098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31" creationId="{CA5FDA42-0345-8807-ED04-C89961CA18E5}"/>
          </ac:spMkLst>
        </pc:spChg>
        <pc:spChg chg="add 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32" creationId="{2A96E90E-BDB7-FDC8-BE82-45DF72F087B3}"/>
          </ac:spMkLst>
        </pc:spChg>
        <pc:spChg chg="add del mod">
          <ac:chgData name="Martin Winkler" userId="4e3510ea-f24e-4f78-9cc8-53420fd74796" providerId="ADAL" clId="{EA1C4FB6-6021-495F-8CC9-A325986E0639}" dt="2023-08-04T19:26:59.669" v="850" actId="478"/>
          <ac:spMkLst>
            <pc:docMk/>
            <pc:sldMk cId="586400061" sldId="440"/>
            <ac:spMk id="33" creationId="{27BD2E5A-A85E-8CD3-3B9D-E3DDCA6A6F94}"/>
          </ac:spMkLst>
        </pc:spChg>
        <pc:spChg chg="add mod">
          <ac:chgData name="Martin Winkler" userId="4e3510ea-f24e-4f78-9cc8-53420fd74796" providerId="ADAL" clId="{EA1C4FB6-6021-495F-8CC9-A325986E0639}" dt="2023-08-22T15:48:15.767" v="1487" actId="1076"/>
          <ac:spMkLst>
            <pc:docMk/>
            <pc:sldMk cId="586400061" sldId="440"/>
            <ac:spMk id="33" creationId="{D2BA90AC-1D32-4D42-5E20-EE5828D0E371}"/>
          </ac:spMkLst>
        </pc:spChg>
        <pc:spChg chg="add mod">
          <ac:chgData name="Martin Winkler" userId="4e3510ea-f24e-4f78-9cc8-53420fd74796" providerId="ADAL" clId="{EA1C4FB6-6021-495F-8CC9-A325986E0639}" dt="2023-08-22T15:29:11.012" v="1398" actId="113"/>
          <ac:spMkLst>
            <pc:docMk/>
            <pc:sldMk cId="586400061" sldId="440"/>
            <ac:spMk id="43" creationId="{28A6AF19-1436-EF0E-F784-722563993074}"/>
          </ac:spMkLst>
        </pc:spChg>
        <pc:spChg chg="add mod">
          <ac:chgData name="Martin Winkler" userId="4e3510ea-f24e-4f78-9cc8-53420fd74796" providerId="ADAL" clId="{EA1C4FB6-6021-495F-8CC9-A325986E0639}" dt="2023-08-22T16:19:39.494" v="1617" actId="1037"/>
          <ac:spMkLst>
            <pc:docMk/>
            <pc:sldMk cId="586400061" sldId="440"/>
            <ac:spMk id="44" creationId="{12ED2430-3C09-B242-A95D-4CE86E35C1F7}"/>
          </ac:spMkLst>
        </pc:spChg>
        <pc:spChg chg="add mod">
          <ac:chgData name="Martin Winkler" userId="4e3510ea-f24e-4f78-9cc8-53420fd74796" providerId="ADAL" clId="{EA1C4FB6-6021-495F-8CC9-A325986E0639}" dt="2023-08-22T15:47:42.130" v="1484" actId="1076"/>
          <ac:spMkLst>
            <pc:docMk/>
            <pc:sldMk cId="586400061" sldId="440"/>
            <ac:spMk id="45" creationId="{8FCD7B5E-2319-61BD-C071-0E4633189413}"/>
          </ac:spMkLst>
        </pc:spChg>
        <pc:spChg chg="mod">
          <ac:chgData name="Martin Winkler" userId="4e3510ea-f24e-4f78-9cc8-53420fd74796" providerId="ADAL" clId="{EA1C4FB6-6021-495F-8CC9-A325986E0639}" dt="2023-08-09T18:22:06.024" v="1336" actId="108"/>
          <ac:spMkLst>
            <pc:docMk/>
            <pc:sldMk cId="586400061" sldId="440"/>
            <ac:spMk id="1094" creationId="{7609839D-DD76-FBC3-ACB1-38014E409490}"/>
          </ac:spMkLst>
        </pc:spChg>
        <pc:spChg chg="mod">
          <ac:chgData name="Martin Winkler" userId="4e3510ea-f24e-4f78-9cc8-53420fd74796" providerId="ADAL" clId="{EA1C4FB6-6021-495F-8CC9-A325986E0639}" dt="2023-08-09T18:22:06.024" v="1336" actId="108"/>
          <ac:spMkLst>
            <pc:docMk/>
            <pc:sldMk cId="586400061" sldId="440"/>
            <ac:spMk id="1095" creationId="{5EF8B8E2-232B-EE42-E2B4-02660AE58397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26" creationId="{BD4934EB-42BE-5C8A-205E-88949FB5F479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30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31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32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36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39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5:28:59.820" v="1395" actId="113"/>
          <ac:spMkLst>
            <pc:docMk/>
            <pc:sldMk cId="586400061" sldId="440"/>
            <ac:spMk id="1142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5T09:10:10.048" v="1657" actId="207"/>
          <ac:spMkLst>
            <pc:docMk/>
            <pc:sldMk cId="586400061" sldId="440"/>
            <ac:spMk id="1145" creationId="{00000000-0000-0000-0000-000000000000}"/>
          </ac:spMkLst>
        </pc:s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9" creationId="{81C38CCC-3DD4-CDB5-C9E5-63BEC7959008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12" creationId="{91F664C5-0344-7B05-A9C1-2A84A32A1FBA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34" creationId="{1C0D3B9D-377D-C6C5-5924-60AC4F277E5A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37" creationId="{222B8CB5-0D6A-51B9-83AB-F61E26553BE6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40" creationId="{8D18F2AB-A8F6-0392-DFDC-0D634B054AC5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1093" creationId="{A4440FB9-656A-7910-C3C6-80E51E548C2F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1147" creationId="{00000000-0000-0000-0000-000000000000}"/>
          </ac:grpSpMkLst>
        </pc:grpChg>
        <pc:grpChg chg="mod">
          <ac:chgData name="Martin Winkler" userId="4e3510ea-f24e-4f78-9cc8-53420fd74796" providerId="ADAL" clId="{EA1C4FB6-6021-495F-8CC9-A325986E0639}" dt="2023-08-22T15:28:59.820" v="1395" actId="113"/>
          <ac:grpSpMkLst>
            <pc:docMk/>
            <pc:sldMk cId="586400061" sldId="440"/>
            <ac:grpSpMk id="1153" creationId="{00000000-0000-0000-0000-000000000000}"/>
          </ac:grpSpMkLst>
        </pc:grpChg>
        <pc:picChg chg="mod ord">
          <ac:chgData name="Martin Winkler" userId="4e3510ea-f24e-4f78-9cc8-53420fd74796" providerId="ADAL" clId="{EA1C4FB6-6021-495F-8CC9-A325986E0639}" dt="2023-08-22T15:35:51.121" v="1419" actId="1076"/>
          <ac:picMkLst>
            <pc:docMk/>
            <pc:sldMk cId="586400061" sldId="440"/>
            <ac:picMk id="5" creationId="{4089B9FF-8E0D-F182-8B95-FF4C7B4D4963}"/>
          </ac:picMkLst>
        </pc:picChg>
        <pc:picChg chg="add mod">
          <ac:chgData name="Martin Winkler" userId="4e3510ea-f24e-4f78-9cc8-53420fd74796" providerId="ADAL" clId="{EA1C4FB6-6021-495F-8CC9-A325986E0639}" dt="2023-07-31T13:54:14.336" v="8" actId="571"/>
          <ac:picMkLst>
            <pc:docMk/>
            <pc:sldMk cId="586400061" sldId="440"/>
            <ac:picMk id="6" creationId="{23F24D9B-3B82-3F77-2255-4DA3A430AD92}"/>
          </ac:picMkLst>
        </pc:picChg>
        <pc:cxnChg chg="mod">
          <ac:chgData name="Martin Winkler" userId="4e3510ea-f24e-4f78-9cc8-53420fd74796" providerId="ADAL" clId="{EA1C4FB6-6021-495F-8CC9-A325986E0639}" dt="2023-08-22T15:28:59.820" v="1395" actId="113"/>
          <ac:cxnSpMkLst>
            <pc:docMk/>
            <pc:sldMk cId="586400061" sldId="440"/>
            <ac:cxnSpMk id="23" creationId="{8072A07E-6827-DE8B-060E-A4DCC4A25367}"/>
          </ac:cxnSpMkLst>
        </pc:cxnChg>
      </pc:sldChg>
      <pc:sldChg chg="addSp delSp modSp mod">
        <pc:chgData name="Martin Winkler" userId="4e3510ea-f24e-4f78-9cc8-53420fd74796" providerId="ADAL" clId="{EA1C4FB6-6021-495F-8CC9-A325986E0639}" dt="2023-08-25T09:19:12.204" v="1775" actId="3064"/>
        <pc:sldMkLst>
          <pc:docMk/>
          <pc:sldMk cId="1088392806" sldId="444"/>
        </pc:sldMkLst>
        <pc:spChg chg="add del mod">
          <ac:chgData name="Martin Winkler" userId="4e3510ea-f24e-4f78-9cc8-53420fd74796" providerId="ADAL" clId="{EA1C4FB6-6021-495F-8CC9-A325986E0639}" dt="2023-07-31T13:54:51.800" v="24"/>
          <ac:spMkLst>
            <pc:docMk/>
            <pc:sldMk cId="1088392806" sldId="444"/>
            <ac:spMk id="5" creationId="{1FE66719-49BA-E858-F280-FCD39E90BC2D}"/>
          </ac:spMkLst>
        </pc:spChg>
        <pc:spChg chg="add del">
          <ac:chgData name="Martin Winkler" userId="4e3510ea-f24e-4f78-9cc8-53420fd74796" providerId="ADAL" clId="{EA1C4FB6-6021-495F-8CC9-A325986E0639}" dt="2023-07-31T13:54:51.469" v="23" actId="478"/>
          <ac:spMkLst>
            <pc:docMk/>
            <pc:sldMk cId="1088392806" sldId="444"/>
            <ac:spMk id="14" creationId="{38B2ED52-919A-F2C1-D6C3-68C4C8C82A6A}"/>
          </ac:spMkLst>
        </pc:spChg>
        <pc:spChg chg="mod">
          <ac:chgData name="Martin Winkler" userId="4e3510ea-f24e-4f78-9cc8-53420fd74796" providerId="ADAL" clId="{EA1C4FB6-6021-495F-8CC9-A325986E0639}" dt="2023-08-25T09:19:06.410" v="1773" actId="3064"/>
          <ac:spMkLst>
            <pc:docMk/>
            <pc:sldMk cId="1088392806" sldId="444"/>
            <ac:spMk id="36" creationId="{A627724A-DA36-AA5C-7AED-1DBABF3B8658}"/>
          </ac:spMkLst>
        </pc:spChg>
        <pc:spChg chg="mod">
          <ac:chgData name="Martin Winkler" userId="4e3510ea-f24e-4f78-9cc8-53420fd74796" providerId="ADAL" clId="{EA1C4FB6-6021-495F-8CC9-A325986E0639}" dt="2023-08-25T09:19:09.106" v="1774" actId="3064"/>
          <ac:spMkLst>
            <pc:docMk/>
            <pc:sldMk cId="1088392806" sldId="444"/>
            <ac:spMk id="39" creationId="{0D2BCF3E-69C2-165E-E4F9-3FC61DC127B7}"/>
          </ac:spMkLst>
        </pc:spChg>
        <pc:spChg chg="mod">
          <ac:chgData name="Martin Winkler" userId="4e3510ea-f24e-4f78-9cc8-53420fd74796" providerId="ADAL" clId="{EA1C4FB6-6021-495F-8CC9-A325986E0639}" dt="2023-08-25T09:19:12.204" v="1775" actId="3064"/>
          <ac:spMkLst>
            <pc:docMk/>
            <pc:sldMk cId="1088392806" sldId="444"/>
            <ac:spMk id="42" creationId="{F9A8E3EF-FAAF-2035-4AC5-D693506B3CE8}"/>
          </ac:spMkLst>
        </pc:spChg>
        <pc:spChg chg="mod">
          <ac:chgData name="Martin Winkler" userId="4e3510ea-f24e-4f78-9cc8-53420fd74796" providerId="ADAL" clId="{EA1C4FB6-6021-495F-8CC9-A325986E0639}" dt="2023-08-25T09:19:02.343" v="1772" actId="3064"/>
          <ac:spMkLst>
            <pc:docMk/>
            <pc:sldMk cId="1088392806" sldId="444"/>
            <ac:spMk id="1095" creationId="{5EF8B8E2-232B-EE42-E2B4-02660AE58397}"/>
          </ac:spMkLst>
        </pc:spChg>
        <pc:spChg chg="mod">
          <ac:chgData name="Martin Winkler" userId="4e3510ea-f24e-4f78-9cc8-53420fd74796" providerId="ADAL" clId="{EA1C4FB6-6021-495F-8CC9-A325986E0639}" dt="2023-08-22T16:30:32.594" v="1630" actId="207"/>
          <ac:spMkLst>
            <pc:docMk/>
            <pc:sldMk cId="1088392806" sldId="444"/>
            <ac:spMk id="1145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5T09:18:55.530" v="1771" actId="3064"/>
          <ac:spMkLst>
            <pc:docMk/>
            <pc:sldMk cId="1088392806" sldId="444"/>
            <ac:spMk id="1146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6:31:31.788" v="1632" actId="207"/>
          <ac:spMkLst>
            <pc:docMk/>
            <pc:sldMk cId="1088392806" sldId="444"/>
            <ac:spMk id="1151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5T09:18:42.743" v="1766" actId="3064"/>
          <ac:spMkLst>
            <pc:docMk/>
            <pc:sldMk cId="1088392806" sldId="444"/>
            <ac:spMk id="1152" creationId="{00000000-0000-0000-0000-000000000000}"/>
          </ac:spMkLst>
        </pc:spChg>
        <pc:picChg chg="ord">
          <ac:chgData name="Martin Winkler" userId="4e3510ea-f24e-4f78-9cc8-53420fd74796" providerId="ADAL" clId="{EA1C4FB6-6021-495F-8CC9-A325986E0639}" dt="2023-07-31T13:54:41.261" v="14" actId="167"/>
          <ac:picMkLst>
            <pc:docMk/>
            <pc:sldMk cId="1088392806" sldId="444"/>
            <ac:picMk id="3" creationId="{27395D78-9F7E-5676-B090-797430089114}"/>
          </ac:picMkLst>
        </pc:picChg>
      </pc:sldChg>
      <pc:sldChg chg="modSp add mod">
        <pc:chgData name="Martin Winkler" userId="4e3510ea-f24e-4f78-9cc8-53420fd74796" providerId="ADAL" clId="{EA1C4FB6-6021-495F-8CC9-A325986E0639}" dt="2023-08-22T16:27:21.671" v="1623" actId="207"/>
        <pc:sldMkLst>
          <pc:docMk/>
          <pc:sldMk cId="1035346140" sldId="445"/>
        </pc:sldMkLst>
        <pc:spChg chg="mod">
          <ac:chgData name="Martin Winkler" userId="4e3510ea-f24e-4f78-9cc8-53420fd74796" providerId="ADAL" clId="{EA1C4FB6-6021-495F-8CC9-A325986E0639}" dt="2023-07-31T13:53:09.881" v="4" actId="20577"/>
          <ac:spMkLst>
            <pc:docMk/>
            <pc:sldMk cId="1035346140" sldId="445"/>
            <ac:spMk id="31" creationId="{DC10B004-F074-8419-5BF6-FD99732E8CDB}"/>
          </ac:spMkLst>
        </pc:spChg>
        <pc:spChg chg="mod">
          <ac:chgData name="Martin Winkler" userId="4e3510ea-f24e-4f78-9cc8-53420fd74796" providerId="ADAL" clId="{EA1C4FB6-6021-495F-8CC9-A325986E0639}" dt="2023-07-31T14:47:14.809" v="25" actId="207"/>
          <ac:spMkLst>
            <pc:docMk/>
            <pc:sldMk cId="1035346140" sldId="445"/>
            <ac:spMk id="1096" creationId="{099C73B9-C622-C908-E97F-6D57A636CD2F}"/>
          </ac:spMkLst>
        </pc:spChg>
        <pc:spChg chg="mod">
          <ac:chgData name="Martin Winkler" userId="4e3510ea-f24e-4f78-9cc8-53420fd74796" providerId="ADAL" clId="{EA1C4FB6-6021-495F-8CC9-A325986E0639}" dt="2023-08-22T16:22:27.212" v="1618" actId="207"/>
          <ac:spMkLst>
            <pc:docMk/>
            <pc:sldMk cId="1035346140" sldId="445"/>
            <ac:spMk id="1145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6:27:21.671" v="1623" actId="207"/>
          <ac:spMkLst>
            <pc:docMk/>
            <pc:sldMk cId="1035346140" sldId="445"/>
            <ac:spMk id="1151" creationId="{00000000-0000-0000-0000-000000000000}"/>
          </ac:spMkLst>
        </pc:spChg>
      </pc:sldChg>
      <pc:sldChg chg="modSp add mod">
        <pc:chgData name="Martin Winkler" userId="4e3510ea-f24e-4f78-9cc8-53420fd74796" providerId="ADAL" clId="{EA1C4FB6-6021-495F-8CC9-A325986E0639}" dt="2023-08-22T16:32:31.406" v="1634" actId="207"/>
        <pc:sldMkLst>
          <pc:docMk/>
          <pc:sldMk cId="2684320927" sldId="446"/>
        </pc:sldMkLst>
        <pc:spChg chg="mod">
          <ac:chgData name="Martin Winkler" userId="4e3510ea-f24e-4f78-9cc8-53420fd74796" providerId="ADAL" clId="{EA1C4FB6-6021-495F-8CC9-A325986E0639}" dt="2023-07-31T13:53:05.531" v="3" actId="20577"/>
          <ac:spMkLst>
            <pc:docMk/>
            <pc:sldMk cId="2684320927" sldId="446"/>
            <ac:spMk id="27" creationId="{7B2A20D3-37DE-EDCE-355D-E5DC640E1C7B}"/>
          </ac:spMkLst>
        </pc:spChg>
        <pc:spChg chg="mod">
          <ac:chgData name="Martin Winkler" userId="4e3510ea-f24e-4f78-9cc8-53420fd74796" providerId="ADAL" clId="{EA1C4FB6-6021-495F-8CC9-A325986E0639}" dt="2023-08-22T16:32:31.406" v="1634" actId="207"/>
          <ac:spMkLst>
            <pc:docMk/>
            <pc:sldMk cId="2684320927" sldId="446"/>
            <ac:spMk id="1151" creationId="{00000000-0000-0000-0000-000000000000}"/>
          </ac:spMkLst>
        </pc:spChg>
      </pc:sldChg>
      <pc:sldChg chg="modSp add del mod">
        <pc:chgData name="Martin Winkler" userId="4e3510ea-f24e-4f78-9cc8-53420fd74796" providerId="ADAL" clId="{EA1C4FB6-6021-495F-8CC9-A325986E0639}" dt="2023-08-25T09:13:33.029" v="1665" actId="47"/>
        <pc:sldMkLst>
          <pc:docMk/>
          <pc:sldMk cId="1197339834" sldId="447"/>
        </pc:sldMkLst>
        <pc:spChg chg="mod">
          <ac:chgData name="Martin Winkler" userId="4e3510ea-f24e-4f78-9cc8-53420fd74796" providerId="ADAL" clId="{EA1C4FB6-6021-495F-8CC9-A325986E0639}" dt="2023-08-23T09:17:16.552" v="1655" actId="1035"/>
          <ac:spMkLst>
            <pc:docMk/>
            <pc:sldMk cId="1197339834" sldId="447"/>
            <ac:spMk id="33" creationId="{D2BA90AC-1D32-4D42-5E20-EE5828D0E371}"/>
          </ac:spMkLst>
        </pc:spChg>
        <pc:spChg chg="mod">
          <ac:chgData name="Martin Winkler" userId="4e3510ea-f24e-4f78-9cc8-53420fd74796" providerId="ADAL" clId="{EA1C4FB6-6021-495F-8CC9-A325986E0639}" dt="2023-08-22T16:36:42.993" v="1641" actId="207"/>
          <ac:spMkLst>
            <pc:docMk/>
            <pc:sldMk cId="1197339834" sldId="447"/>
            <ac:spMk id="35" creationId="{D3CC01E8-07DF-85C2-E620-B35DB3E79440}"/>
          </ac:spMkLst>
        </pc:spChg>
        <pc:spChg chg="mod">
          <ac:chgData name="Martin Winkler" userId="4e3510ea-f24e-4f78-9cc8-53420fd74796" providerId="ADAL" clId="{EA1C4FB6-6021-495F-8CC9-A325986E0639}" dt="2023-08-22T16:37:10.380" v="1642" actId="207"/>
          <ac:spMkLst>
            <pc:docMk/>
            <pc:sldMk cId="1197339834" sldId="447"/>
            <ac:spMk id="38" creationId="{D2041280-7FCD-C7B9-6F3A-DC21101ED350}"/>
          </ac:spMkLst>
        </pc:spChg>
        <pc:spChg chg="mod">
          <ac:chgData name="Martin Winkler" userId="4e3510ea-f24e-4f78-9cc8-53420fd74796" providerId="ADAL" clId="{EA1C4FB6-6021-495F-8CC9-A325986E0639}" dt="2023-08-22T16:37:53.695" v="1644" actId="207"/>
          <ac:spMkLst>
            <pc:docMk/>
            <pc:sldMk cId="1197339834" sldId="447"/>
            <ac:spMk id="41" creationId="{6CE28311-EA83-335C-E572-DB68C2E04EC5}"/>
          </ac:spMkLst>
        </pc:spChg>
        <pc:spChg chg="mod">
          <ac:chgData name="Martin Winkler" userId="4e3510ea-f24e-4f78-9cc8-53420fd74796" providerId="ADAL" clId="{EA1C4FB6-6021-495F-8CC9-A325986E0639}" dt="2023-08-22T16:35:57.998" v="1639" actId="207"/>
          <ac:spMkLst>
            <pc:docMk/>
            <pc:sldMk cId="1197339834" sldId="447"/>
            <ac:spMk id="1094" creationId="{7609839D-DD76-FBC3-ACB1-38014E409490}"/>
          </ac:spMkLst>
        </pc:spChg>
        <pc:spChg chg="mod">
          <ac:chgData name="Martin Winkler" userId="4e3510ea-f24e-4f78-9cc8-53420fd74796" providerId="ADAL" clId="{EA1C4FB6-6021-495F-8CC9-A325986E0639}" dt="2023-08-22T16:35:36.576" v="1638" actId="207"/>
          <ac:spMkLst>
            <pc:docMk/>
            <pc:sldMk cId="1197339834" sldId="447"/>
            <ac:spMk id="1095" creationId="{5EF8B8E2-232B-EE42-E2B4-02660AE58397}"/>
          </ac:spMkLst>
        </pc:spChg>
        <pc:spChg chg="mod">
          <ac:chgData name="Martin Winkler" userId="4e3510ea-f24e-4f78-9cc8-53420fd74796" providerId="ADAL" clId="{EA1C4FB6-6021-495F-8CC9-A325986E0639}" dt="2023-08-22T16:33:06.750" v="1636" actId="207"/>
          <ac:spMkLst>
            <pc:docMk/>
            <pc:sldMk cId="1197339834" sldId="447"/>
            <ac:spMk id="1145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2T16:32:54.114" v="1635" actId="207"/>
          <ac:spMkLst>
            <pc:docMk/>
            <pc:sldMk cId="1197339834" sldId="447"/>
            <ac:spMk id="1151" creationId="{00000000-0000-0000-0000-000000000000}"/>
          </ac:spMkLst>
        </pc:spChg>
      </pc:sldChg>
      <pc:sldChg chg="modSp add del mod">
        <pc:chgData name="Martin Winkler" userId="4e3510ea-f24e-4f78-9cc8-53420fd74796" providerId="ADAL" clId="{EA1C4FB6-6021-495F-8CC9-A325986E0639}" dt="2023-08-22T16:30:21.841" v="1629" actId="47"/>
        <pc:sldMkLst>
          <pc:docMk/>
          <pc:sldMk cId="2954806125" sldId="448"/>
        </pc:sldMkLst>
        <pc:spChg chg="mod">
          <ac:chgData name="Martin Winkler" userId="4e3510ea-f24e-4f78-9cc8-53420fd74796" providerId="ADAL" clId="{EA1C4FB6-6021-495F-8CC9-A325986E0639}" dt="2023-08-22T16:29:52.219" v="1628" actId="207"/>
          <ac:spMkLst>
            <pc:docMk/>
            <pc:sldMk cId="2954806125" sldId="448"/>
            <ac:spMk id="1145" creationId="{00000000-0000-0000-0000-000000000000}"/>
          </ac:spMkLst>
        </pc:spChg>
      </pc:sldChg>
      <pc:sldChg chg="addSp delSp modSp add mod addAnim delAnim modAnim">
        <pc:chgData name="Martin Winkler" userId="4e3510ea-f24e-4f78-9cc8-53420fd74796" providerId="ADAL" clId="{EA1C4FB6-6021-495F-8CC9-A325986E0639}" dt="2023-08-25T17:49:48.027" v="2134"/>
        <pc:sldMkLst>
          <pc:docMk/>
          <pc:sldMk cId="3087994919" sldId="448"/>
        </pc:sldMkLst>
        <pc:spChg chg="mod">
          <ac:chgData name="Martin Winkler" userId="4e3510ea-f24e-4f78-9cc8-53420fd74796" providerId="ADAL" clId="{EA1C4FB6-6021-495F-8CC9-A325986E0639}" dt="2023-08-25T16:46:50.595" v="1982" actId="1076"/>
          <ac:spMkLst>
            <pc:docMk/>
            <pc:sldMk cId="3087994919" sldId="448"/>
            <ac:spMk id="6" creationId="{CB86091B-DB13-A89C-DFBE-DFE26F0944B4}"/>
          </ac:spMkLst>
        </pc:spChg>
        <pc:spChg chg="mod">
          <ac:chgData name="Martin Winkler" userId="4e3510ea-f24e-4f78-9cc8-53420fd74796" providerId="ADAL" clId="{EA1C4FB6-6021-495F-8CC9-A325986E0639}" dt="2023-08-25T16:51:56.461" v="1991" actId="20577"/>
          <ac:spMkLst>
            <pc:docMk/>
            <pc:sldMk cId="3087994919" sldId="448"/>
            <ac:spMk id="11" creationId="{5A8CEB30-E8E5-3C70-F755-06B18F198D62}"/>
          </ac:spMkLst>
        </pc:spChg>
        <pc:spChg chg="mod">
          <ac:chgData name="Martin Winkler" userId="4e3510ea-f24e-4f78-9cc8-53420fd74796" providerId="ADAL" clId="{EA1C4FB6-6021-495F-8CC9-A325986E0639}" dt="2023-08-25T09:28:27.715" v="1811" actId="14100"/>
          <ac:spMkLst>
            <pc:docMk/>
            <pc:sldMk cId="3087994919" sldId="448"/>
            <ac:spMk id="14" creationId="{38B2ED52-919A-F2C1-D6C3-68C4C8C82A6A}"/>
          </ac:spMkLst>
        </pc:spChg>
        <pc:spChg chg="mod">
          <ac:chgData name="Martin Winkler" userId="4e3510ea-f24e-4f78-9cc8-53420fd74796" providerId="ADAL" clId="{EA1C4FB6-6021-495F-8CC9-A325986E0639}" dt="2023-08-25T11:17:30.170" v="1970" actId="1035"/>
          <ac:spMkLst>
            <pc:docMk/>
            <pc:sldMk cId="3087994919" sldId="448"/>
            <ac:spMk id="27" creationId="{63791BAC-7326-EE4A-2287-813A098A473C}"/>
          </ac:spMkLst>
        </pc:spChg>
        <pc:spChg chg="mod">
          <ac:chgData name="Martin Winkler" userId="4e3510ea-f24e-4f78-9cc8-53420fd74796" providerId="ADAL" clId="{EA1C4FB6-6021-495F-8CC9-A325986E0639}" dt="2023-08-25T17:33:59.048" v="2063" actId="1076"/>
          <ac:spMkLst>
            <pc:docMk/>
            <pc:sldMk cId="3087994919" sldId="448"/>
            <ac:spMk id="33" creationId="{D2BA90AC-1D32-4D42-5E20-EE5828D0E371}"/>
          </ac:spMkLst>
        </pc:spChg>
        <pc:spChg chg="mod">
          <ac:chgData name="Martin Winkler" userId="4e3510ea-f24e-4f78-9cc8-53420fd74796" providerId="ADAL" clId="{EA1C4FB6-6021-495F-8CC9-A325986E0639}" dt="2023-08-25T17:34:48.276" v="2074" actId="1037"/>
          <ac:spMkLst>
            <pc:docMk/>
            <pc:sldMk cId="3087994919" sldId="448"/>
            <ac:spMk id="45" creationId="{8FCD7B5E-2319-61BD-C071-0E4633189413}"/>
          </ac:spMkLst>
        </pc:spChg>
        <pc:spChg chg="add del mod">
          <ac:chgData name="Martin Winkler" userId="4e3510ea-f24e-4f78-9cc8-53420fd74796" providerId="ADAL" clId="{EA1C4FB6-6021-495F-8CC9-A325986E0639}" dt="2023-08-25T10:23:44.317" v="1907" actId="1076"/>
          <ac:spMkLst>
            <pc:docMk/>
            <pc:sldMk cId="3087994919" sldId="448"/>
            <ac:spMk id="46" creationId="{9435005C-3816-6872-EC17-C15164EBD500}"/>
          </ac:spMkLst>
        </pc:spChg>
        <pc:spChg chg="mod">
          <ac:chgData name="Martin Winkler" userId="4e3510ea-f24e-4f78-9cc8-53420fd74796" providerId="ADAL" clId="{EA1C4FB6-6021-495F-8CC9-A325986E0639}" dt="2023-08-25T09:10:18.183" v="1658" actId="207"/>
          <ac:spMkLst>
            <pc:docMk/>
            <pc:sldMk cId="3087994919" sldId="448"/>
            <ac:spMk id="1145" creationId="{00000000-0000-0000-0000-000000000000}"/>
          </ac:spMkLst>
        </pc:spChg>
        <pc:spChg chg="mod">
          <ac:chgData name="Martin Winkler" userId="4e3510ea-f24e-4f78-9cc8-53420fd74796" providerId="ADAL" clId="{EA1C4FB6-6021-495F-8CC9-A325986E0639}" dt="2023-08-25T09:13:27.250" v="1663" actId="207"/>
          <ac:spMkLst>
            <pc:docMk/>
            <pc:sldMk cId="3087994919" sldId="448"/>
            <ac:spMk id="1151" creationId="{00000000-0000-0000-0000-000000000000}"/>
          </ac:spMkLst>
        </pc:spChg>
        <pc:picChg chg="mod">
          <ac:chgData name="Martin Winkler" userId="4e3510ea-f24e-4f78-9cc8-53420fd74796" providerId="ADAL" clId="{EA1C4FB6-6021-495F-8CC9-A325986E0639}" dt="2023-08-25T16:43:55.561" v="1980" actId="1038"/>
          <ac:picMkLst>
            <pc:docMk/>
            <pc:sldMk cId="3087994919" sldId="448"/>
            <ac:picMk id="5" creationId="{4089B9FF-8E0D-F182-8B95-FF4C7B4D4963}"/>
          </ac:picMkLst>
        </pc:picChg>
      </pc:sldChg>
      <pc:sldChg chg="delSp modSp add mod ord addAnim delAnim">
        <pc:chgData name="Martin Winkler" userId="4e3510ea-f24e-4f78-9cc8-53420fd74796" providerId="ADAL" clId="{EA1C4FB6-6021-495F-8CC9-A325986E0639}" dt="2023-08-25T18:15:55.139" v="2454"/>
        <pc:sldMkLst>
          <pc:docMk/>
          <pc:sldMk cId="3116646395" sldId="449"/>
        </pc:sldMkLst>
        <pc:spChg chg="mod">
          <ac:chgData name="Martin Winkler" userId="4e3510ea-f24e-4f78-9cc8-53420fd74796" providerId="ADAL" clId="{EA1C4FB6-6021-495F-8CC9-A325986E0639}" dt="2023-08-25T18:14:30.558" v="2450" actId="21"/>
          <ac:spMkLst>
            <pc:docMk/>
            <pc:sldMk cId="3116646395" sldId="449"/>
            <ac:spMk id="6" creationId="{CB86091B-DB13-A89C-DFBE-DFE26F0944B4}"/>
          </ac:spMkLst>
        </pc:spChg>
        <pc:spChg chg="mod">
          <ac:chgData name="Martin Winkler" userId="4e3510ea-f24e-4f78-9cc8-53420fd74796" providerId="ADAL" clId="{EA1C4FB6-6021-495F-8CC9-A325986E0639}" dt="2023-08-25T18:03:59.862" v="2402"/>
          <ac:spMkLst>
            <pc:docMk/>
            <pc:sldMk cId="3116646395" sldId="449"/>
            <ac:spMk id="16" creationId="{B4C05F23-9C70-BEFC-B41C-E0819CFD8380}"/>
          </ac:spMkLst>
        </pc:spChg>
        <pc:spChg chg="mod">
          <ac:chgData name="Martin Winkler" userId="4e3510ea-f24e-4f78-9cc8-53420fd74796" providerId="ADAL" clId="{EA1C4FB6-6021-495F-8CC9-A325986E0639}" dt="2023-08-25T18:03:45.919" v="2399"/>
          <ac:spMkLst>
            <pc:docMk/>
            <pc:sldMk cId="3116646395" sldId="449"/>
            <ac:spMk id="17" creationId="{35D34852-8133-7D25-CC53-3C1CD4E51EB0}"/>
          </ac:spMkLst>
        </pc:spChg>
        <pc:spChg chg="mod">
          <ac:chgData name="Martin Winkler" userId="4e3510ea-f24e-4f78-9cc8-53420fd74796" providerId="ADAL" clId="{EA1C4FB6-6021-495F-8CC9-A325986E0639}" dt="2023-08-25T18:03:37.545" v="2397"/>
          <ac:spMkLst>
            <pc:docMk/>
            <pc:sldMk cId="3116646395" sldId="449"/>
            <ac:spMk id="18" creationId="{8DD98CB6-12D4-AC25-DEF0-8F7BB2C62FEE}"/>
          </ac:spMkLst>
        </pc:spChg>
        <pc:spChg chg="del">
          <ac:chgData name="Martin Winkler" userId="4e3510ea-f24e-4f78-9cc8-53420fd74796" providerId="ADAL" clId="{EA1C4FB6-6021-495F-8CC9-A325986E0639}" dt="2023-08-25T17:56:06.999" v="2237" actId="478"/>
          <ac:spMkLst>
            <pc:docMk/>
            <pc:sldMk cId="3116646395" sldId="449"/>
            <ac:spMk id="21" creationId="{8011D745-E779-1920-2424-4278CECA5F4C}"/>
          </ac:spMkLst>
        </pc:spChg>
        <pc:spChg chg="del">
          <ac:chgData name="Martin Winkler" userId="4e3510ea-f24e-4f78-9cc8-53420fd74796" providerId="ADAL" clId="{EA1C4FB6-6021-495F-8CC9-A325986E0639}" dt="2023-08-25T17:55:39.380" v="2196" actId="478"/>
          <ac:spMkLst>
            <pc:docMk/>
            <pc:sldMk cId="3116646395" sldId="449"/>
            <ac:spMk id="22" creationId="{16C3A0F2-3E99-7A42-3E30-B9CDC267C29A}"/>
          </ac:spMkLst>
        </pc:spChg>
        <pc:spChg chg="del">
          <ac:chgData name="Martin Winkler" userId="4e3510ea-f24e-4f78-9cc8-53420fd74796" providerId="ADAL" clId="{EA1C4FB6-6021-495F-8CC9-A325986E0639}" dt="2023-08-25T17:55:36.860" v="2195" actId="478"/>
          <ac:spMkLst>
            <pc:docMk/>
            <pc:sldMk cId="3116646395" sldId="449"/>
            <ac:spMk id="24" creationId="{5ECB0662-4C9C-17B0-5F21-C288EAB601CD}"/>
          </ac:spMkLst>
        </pc:spChg>
        <pc:spChg chg="del">
          <ac:chgData name="Martin Winkler" userId="4e3510ea-f24e-4f78-9cc8-53420fd74796" providerId="ADAL" clId="{EA1C4FB6-6021-495F-8CC9-A325986E0639}" dt="2023-08-25T17:56:03.987" v="2236" actId="478"/>
          <ac:spMkLst>
            <pc:docMk/>
            <pc:sldMk cId="3116646395" sldId="449"/>
            <ac:spMk id="25" creationId="{90E81FC1-4CB4-B9F6-6406-5138003DDD4D}"/>
          </ac:spMkLst>
        </pc:spChg>
        <pc:spChg chg="mod">
          <ac:chgData name="Martin Winkler" userId="4e3510ea-f24e-4f78-9cc8-53420fd74796" providerId="ADAL" clId="{EA1C4FB6-6021-495F-8CC9-A325986E0639}" dt="2023-08-25T18:03:33.209" v="2396"/>
          <ac:spMkLst>
            <pc:docMk/>
            <pc:sldMk cId="3116646395" sldId="449"/>
            <ac:spMk id="26" creationId="{8E1158A8-6449-0534-23C8-7726B3BEE0C5}"/>
          </ac:spMkLst>
        </pc:spChg>
        <pc:spChg chg="mod">
          <ac:chgData name="Martin Winkler" userId="4e3510ea-f24e-4f78-9cc8-53420fd74796" providerId="ADAL" clId="{EA1C4FB6-6021-495F-8CC9-A325986E0639}" dt="2023-08-25T18:03:50.242" v="2400"/>
          <ac:spMkLst>
            <pc:docMk/>
            <pc:sldMk cId="3116646395" sldId="449"/>
            <ac:spMk id="27" creationId="{63791BAC-7326-EE4A-2287-813A098A473C}"/>
          </ac:spMkLst>
        </pc:spChg>
        <pc:spChg chg="mod">
          <ac:chgData name="Martin Winkler" userId="4e3510ea-f24e-4f78-9cc8-53420fd74796" providerId="ADAL" clId="{EA1C4FB6-6021-495F-8CC9-A325986E0639}" dt="2023-08-25T18:07:23.671" v="2442" actId="1076"/>
          <ac:spMkLst>
            <pc:docMk/>
            <pc:sldMk cId="3116646395" sldId="449"/>
            <ac:spMk id="28" creationId="{EE11CF07-9838-D27C-34E2-2FFCB9DF00DB}"/>
          </ac:spMkLst>
        </pc:spChg>
        <pc:spChg chg="mod">
          <ac:chgData name="Martin Winkler" userId="4e3510ea-f24e-4f78-9cc8-53420fd74796" providerId="ADAL" clId="{EA1C4FB6-6021-495F-8CC9-A325986E0639}" dt="2023-08-25T18:03:41.634" v="2398"/>
          <ac:spMkLst>
            <pc:docMk/>
            <pc:sldMk cId="3116646395" sldId="449"/>
            <ac:spMk id="29" creationId="{7C00C590-541C-E913-FCA2-7FCF25E70215}"/>
          </ac:spMkLst>
        </pc:spChg>
        <pc:spChg chg="mod">
          <ac:chgData name="Martin Winkler" userId="4e3510ea-f24e-4f78-9cc8-53420fd74796" providerId="ADAL" clId="{EA1C4FB6-6021-495F-8CC9-A325986E0639}" dt="2023-08-25T18:03:54.539" v="2401"/>
          <ac:spMkLst>
            <pc:docMk/>
            <pc:sldMk cId="3116646395" sldId="449"/>
            <ac:spMk id="30" creationId="{98717A61-0280-AD0C-DD44-7A110A6BA098}"/>
          </ac:spMkLst>
        </pc:spChg>
        <pc:spChg chg="del">
          <ac:chgData name="Martin Winkler" userId="4e3510ea-f24e-4f78-9cc8-53420fd74796" providerId="ADAL" clId="{EA1C4FB6-6021-495F-8CC9-A325986E0639}" dt="2023-08-25T17:56:21.281" v="2264" actId="478"/>
          <ac:spMkLst>
            <pc:docMk/>
            <pc:sldMk cId="3116646395" sldId="449"/>
            <ac:spMk id="31" creationId="{CA5FDA42-0345-8807-ED04-C89961CA18E5}"/>
          </ac:spMkLst>
        </pc:spChg>
        <pc:spChg chg="del">
          <ac:chgData name="Martin Winkler" userId="4e3510ea-f24e-4f78-9cc8-53420fd74796" providerId="ADAL" clId="{EA1C4FB6-6021-495F-8CC9-A325986E0639}" dt="2023-08-25T17:56:24.047" v="2265" actId="478"/>
          <ac:spMkLst>
            <pc:docMk/>
            <pc:sldMk cId="3116646395" sldId="449"/>
            <ac:spMk id="32" creationId="{2A96E90E-BDB7-FDC8-BE82-45DF72F087B3}"/>
          </ac:spMkLst>
        </pc:spChg>
        <pc:spChg chg="del">
          <ac:chgData name="Martin Winkler" userId="4e3510ea-f24e-4f78-9cc8-53420fd74796" providerId="ADAL" clId="{EA1C4FB6-6021-495F-8CC9-A325986E0639}" dt="2023-08-25T17:56:36.427" v="2279" actId="478"/>
          <ac:spMkLst>
            <pc:docMk/>
            <pc:sldMk cId="3116646395" sldId="449"/>
            <ac:spMk id="33" creationId="{D2BA90AC-1D32-4D42-5E20-EE5828D0E371}"/>
          </ac:spMkLst>
        </pc:spChg>
        <pc:spChg chg="mod">
          <ac:chgData name="Martin Winkler" userId="4e3510ea-f24e-4f78-9cc8-53420fd74796" providerId="ADAL" clId="{EA1C4FB6-6021-495F-8CC9-A325986E0639}" dt="2023-08-25T18:03:16.867" v="2395" actId="20577"/>
          <ac:spMkLst>
            <pc:docMk/>
            <pc:sldMk cId="3116646395" sldId="449"/>
            <ac:spMk id="44" creationId="{12ED2430-3C09-B242-A95D-4CE86E35C1F7}"/>
          </ac:spMkLst>
        </pc:spChg>
        <pc:spChg chg="del">
          <ac:chgData name="Martin Winkler" userId="4e3510ea-f24e-4f78-9cc8-53420fd74796" providerId="ADAL" clId="{EA1C4FB6-6021-495F-8CC9-A325986E0639}" dt="2023-08-25T17:56:40.014" v="2280" actId="478"/>
          <ac:spMkLst>
            <pc:docMk/>
            <pc:sldMk cId="3116646395" sldId="449"/>
            <ac:spMk id="46" creationId="{9435005C-3816-6872-EC17-C15164EBD500}"/>
          </ac:spMkLst>
        </pc:spChg>
      </pc:sldChg>
      <pc:sldChg chg="addSp delSp modSp add del mod addAnim delAnim modAnim">
        <pc:chgData name="Martin Winkler" userId="4e3510ea-f24e-4f78-9cc8-53420fd74796" providerId="ADAL" clId="{EA1C4FB6-6021-495F-8CC9-A325986E0639}" dt="2023-08-25T18:15:50.670" v="2452" actId="47"/>
        <pc:sldMkLst>
          <pc:docMk/>
          <pc:sldMk cId="1500384270" sldId="450"/>
        </pc:sldMkLst>
        <pc:spChg chg="del mod">
          <ac:chgData name="Martin Winkler" userId="4e3510ea-f24e-4f78-9cc8-53420fd74796" providerId="ADAL" clId="{EA1C4FB6-6021-495F-8CC9-A325986E0639}" dt="2023-08-25T18:06:42.689" v="2422"/>
          <ac:spMkLst>
            <pc:docMk/>
            <pc:sldMk cId="1500384270" sldId="450"/>
            <ac:spMk id="6" creationId="{CB86091B-DB13-A89C-DFBE-DFE26F0944B4}"/>
          </ac:spMkLst>
        </pc:spChg>
        <pc:spChg chg="del mod">
          <ac:chgData name="Martin Winkler" userId="4e3510ea-f24e-4f78-9cc8-53420fd74796" providerId="ADAL" clId="{EA1C4FB6-6021-495F-8CC9-A325986E0639}" dt="2023-08-25T18:06:42.721" v="2438"/>
          <ac:spMkLst>
            <pc:docMk/>
            <pc:sldMk cId="1500384270" sldId="450"/>
            <ac:spMk id="16" creationId="{B4C05F23-9C70-BEFC-B41C-E0819CFD8380}"/>
          </ac:spMkLst>
        </pc:spChg>
        <pc:spChg chg="del mod">
          <ac:chgData name="Martin Winkler" userId="4e3510ea-f24e-4f78-9cc8-53420fd74796" providerId="ADAL" clId="{EA1C4FB6-6021-495F-8CC9-A325986E0639}" dt="2023-08-25T18:06:42.712" v="2432"/>
          <ac:spMkLst>
            <pc:docMk/>
            <pc:sldMk cId="1500384270" sldId="450"/>
            <ac:spMk id="17" creationId="{35D34852-8133-7D25-CC53-3C1CD4E51EB0}"/>
          </ac:spMkLst>
        </pc:spChg>
        <pc:spChg chg="del mod">
          <ac:chgData name="Martin Winkler" userId="4e3510ea-f24e-4f78-9cc8-53420fd74796" providerId="ADAL" clId="{EA1C4FB6-6021-495F-8CC9-A325986E0639}" dt="2023-08-25T18:06:42.704" v="2428"/>
          <ac:spMkLst>
            <pc:docMk/>
            <pc:sldMk cId="1500384270" sldId="450"/>
            <ac:spMk id="18" creationId="{8DD98CB6-12D4-AC25-DEF0-8F7BB2C62FEE}"/>
          </ac:spMkLst>
        </pc:spChg>
        <pc:spChg chg="del mod">
          <ac:chgData name="Martin Winkler" userId="4e3510ea-f24e-4f78-9cc8-53420fd74796" providerId="ADAL" clId="{EA1C4FB6-6021-495F-8CC9-A325986E0639}" dt="2023-08-25T18:06:42.699" v="2426"/>
          <ac:spMkLst>
            <pc:docMk/>
            <pc:sldMk cId="1500384270" sldId="450"/>
            <ac:spMk id="26" creationId="{8E1158A8-6449-0534-23C8-7726B3BEE0C5}"/>
          </ac:spMkLst>
        </pc:spChg>
        <pc:spChg chg="del mod">
          <ac:chgData name="Martin Winkler" userId="4e3510ea-f24e-4f78-9cc8-53420fd74796" providerId="ADAL" clId="{EA1C4FB6-6021-495F-8CC9-A325986E0639}" dt="2023-08-25T18:06:42.715" v="2434"/>
          <ac:spMkLst>
            <pc:docMk/>
            <pc:sldMk cId="1500384270" sldId="450"/>
            <ac:spMk id="27" creationId="{63791BAC-7326-EE4A-2287-813A098A473C}"/>
          </ac:spMkLst>
        </pc:spChg>
        <pc:spChg chg="del mod">
          <ac:chgData name="Martin Winkler" userId="4e3510ea-f24e-4f78-9cc8-53420fd74796" providerId="ADAL" clId="{EA1C4FB6-6021-495F-8CC9-A325986E0639}" dt="2023-08-25T18:06:42.694" v="2424"/>
          <ac:spMkLst>
            <pc:docMk/>
            <pc:sldMk cId="1500384270" sldId="450"/>
            <ac:spMk id="28" creationId="{EE11CF07-9838-D27C-34E2-2FFCB9DF00DB}"/>
          </ac:spMkLst>
        </pc:spChg>
        <pc:spChg chg="del mod">
          <ac:chgData name="Martin Winkler" userId="4e3510ea-f24e-4f78-9cc8-53420fd74796" providerId="ADAL" clId="{EA1C4FB6-6021-495F-8CC9-A325986E0639}" dt="2023-08-25T18:06:42.708" v="2430"/>
          <ac:spMkLst>
            <pc:docMk/>
            <pc:sldMk cId="1500384270" sldId="450"/>
            <ac:spMk id="29" creationId="{7C00C590-541C-E913-FCA2-7FCF25E70215}"/>
          </ac:spMkLst>
        </pc:spChg>
        <pc:spChg chg="del mod">
          <ac:chgData name="Martin Winkler" userId="4e3510ea-f24e-4f78-9cc8-53420fd74796" providerId="ADAL" clId="{EA1C4FB6-6021-495F-8CC9-A325986E0639}" dt="2023-08-25T18:06:42.717" v="2436"/>
          <ac:spMkLst>
            <pc:docMk/>
            <pc:sldMk cId="1500384270" sldId="450"/>
            <ac:spMk id="30" creationId="{98717A61-0280-AD0C-DD44-7A110A6BA098}"/>
          </ac:spMkLst>
        </pc:spChg>
        <pc:spChg chg="del mod">
          <ac:chgData name="Martin Winkler" userId="4e3510ea-f24e-4f78-9cc8-53420fd74796" providerId="ADAL" clId="{EA1C4FB6-6021-495F-8CC9-A325986E0639}" dt="2023-08-25T18:06:42.733" v="2440"/>
          <ac:spMkLst>
            <pc:docMk/>
            <pc:sldMk cId="1500384270" sldId="450"/>
            <ac:spMk id="44" creationId="{12ED2430-3C09-B242-A95D-4CE86E35C1F7}"/>
          </ac:spMkLst>
        </pc:spChg>
        <pc:spChg chg="add del mod">
          <ac:chgData name="Martin Winkler" userId="4e3510ea-f24e-4f78-9cc8-53420fd74796" providerId="ADAL" clId="{EA1C4FB6-6021-495F-8CC9-A325986E0639}" dt="2023-08-25T18:06:42.684" v="2420"/>
          <ac:spMkLst>
            <pc:docMk/>
            <pc:sldMk cId="1500384270" sldId="450"/>
            <ac:spMk id="45" creationId="{8FCD7B5E-2319-61BD-C071-0E4633189413}"/>
          </ac:spMkLst>
        </pc:spChg>
      </pc:sldChg>
    </pc:docChg>
  </pc:docChgLst>
  <pc:docChgLst>
    <pc:chgData name="Martin Winkler" userId="4e3510ea-f24e-4f78-9cc8-53420fd74796" providerId="ADAL" clId="{2F4F4998-65B4-4EE8-B0E8-68B509B701CD}"/>
    <pc:docChg chg="delSld modSld sldOrd">
      <pc:chgData name="Martin Winkler" userId="4e3510ea-f24e-4f78-9cc8-53420fd74796" providerId="ADAL" clId="{2F4F4998-65B4-4EE8-B0E8-68B509B701CD}" dt="2023-08-25T18:29:26.699" v="3" actId="47"/>
      <pc:docMkLst>
        <pc:docMk/>
      </pc:docMkLst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5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5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5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5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6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7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61420771" sldId="28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8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29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57194013" sldId="29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069712731" sldId="29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25834780" sldId="30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674632056" sldId="30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793164889" sldId="30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43802624" sldId="30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693194644" sldId="30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697365440" sldId="30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599510807" sldId="30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635236901" sldId="30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46778262" sldId="30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470071220" sldId="30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696222493" sldId="31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066824204" sldId="31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110228029" sldId="31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04376879" sldId="31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273138062" sldId="31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760259571" sldId="31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428126831" sldId="31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009908837" sldId="31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119768737" sldId="31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341749313" sldId="32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02197563" sldId="32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653174734" sldId="32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96139868" sldId="32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623492974" sldId="32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590617715" sldId="32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583027032" sldId="32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586149234" sldId="32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584955836" sldId="32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336565679" sldId="32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171335091" sldId="33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94469864" sldId="33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82747636" sldId="33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303409578" sldId="33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67602130" sldId="33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807929218" sldId="33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910689109" sldId="33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7674733" sldId="33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069851520" sldId="33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210388923" sldId="34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289198532" sldId="34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704477212" sldId="34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12067226" sldId="34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113005516" sldId="34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266220580" sldId="34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351000204" sldId="34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117206460" sldId="34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27749744" sldId="34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614136471" sldId="34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157225521" sldId="35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3940163" sldId="35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701188786" sldId="35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944640250" sldId="35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229226543" sldId="35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001587774" sldId="35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039010572" sldId="35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74364711" sldId="36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812353352" sldId="36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135258186" sldId="36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971540105" sldId="36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925082448" sldId="36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302710273" sldId="36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243562832" sldId="36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603882319" sldId="36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842050980" sldId="37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487487617" sldId="37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018837124" sldId="37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939140077" sldId="37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292263563" sldId="37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033385869" sldId="37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388922074" sldId="37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507716041" sldId="37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727355583" sldId="37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328152247" sldId="37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3536259" sldId="38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8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39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0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1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2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0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2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0" sldId="43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611767912" sldId="436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4130904405" sldId="437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843047434" sldId="438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993458237" sldId="439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659062825" sldId="441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3833865015" sldId="443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088392806" sldId="444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1035346140" sldId="445"/>
        </pc:sldMkLst>
      </pc:sldChg>
      <pc:sldChg chg="del">
        <pc:chgData name="Martin Winkler" userId="4e3510ea-f24e-4f78-9cc8-53420fd74796" providerId="ADAL" clId="{2F4F4998-65B4-4EE8-B0E8-68B509B701CD}" dt="2023-08-25T18:28:58.247" v="2" actId="47"/>
        <pc:sldMkLst>
          <pc:docMk/>
          <pc:sldMk cId="2684320927" sldId="446"/>
        </pc:sldMkLst>
      </pc:sldChg>
      <pc:sldChg chg="ord">
        <pc:chgData name="Martin Winkler" userId="4e3510ea-f24e-4f78-9cc8-53420fd74796" providerId="ADAL" clId="{2F4F4998-65B4-4EE8-B0E8-68B509B701CD}" dt="2023-08-25T18:28:51.484" v="1"/>
        <pc:sldMkLst>
          <pc:docMk/>
          <pc:sldMk cId="3116646395" sldId="449"/>
        </pc:sldMkLst>
      </pc:sldChg>
      <pc:sldChg chg="del">
        <pc:chgData name="Martin Winkler" userId="4e3510ea-f24e-4f78-9cc8-53420fd74796" providerId="ADAL" clId="{2F4F4998-65B4-4EE8-B0E8-68B509B701CD}" dt="2023-08-25T18:29:26.699" v="3" actId="47"/>
        <pc:sldMkLst>
          <pc:docMk/>
          <pc:sldMk cId="1500384270" sldId="450"/>
        </pc:sldMkLst>
      </pc:sldChg>
    </pc:docChg>
  </pc:docChgLst>
  <pc:docChgLst>
    <pc:chgData name="Martin Winkler" userId="4e3510ea-f24e-4f78-9cc8-53420fd74796" providerId="ADAL" clId="{603CEF2A-8F3A-4CC6-B3F5-26484E167B35}"/>
    <pc:docChg chg="undo redo custSel addSld delSld modSld sldOrd modNotesMaster">
      <pc:chgData name="Martin Winkler" userId="4e3510ea-f24e-4f78-9cc8-53420fd74796" providerId="ADAL" clId="{603CEF2A-8F3A-4CC6-B3F5-26484E167B35}" dt="2023-04-27T15:49:31.470" v="9398" actId="688"/>
      <pc:docMkLst>
        <pc:docMk/>
      </pc:docMkLst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56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6"/>
            <ac:spMk id="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6"/>
            <ac:spMk id="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6"/>
            <ac:spMk id="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6"/>
            <ac:spMk id="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6"/>
            <ac:spMk id="31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56"/>
            <ac:grpSpMk id="3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56"/>
            <ac:grpSpMk id="33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57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7"/>
            <ac:spMk id="140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58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8"/>
            <ac:spMk id="164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59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59"/>
            <ac:spMk id="193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59"/>
            <ac:grpSpMk id="170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0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1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1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1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0"/>
            <ac:spMk id="23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0"/>
            <ac:grpSpMk id="19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0"/>
            <ac:grpSpMk id="2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0"/>
            <ac:grpSpMk id="21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0"/>
            <ac:grpSpMk id="22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0"/>
            <ac:grpSpMk id="229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1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2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1"/>
            <ac:spMk id="33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4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5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5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6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6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7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7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7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8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8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1"/>
            <ac:grpSpMk id="293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2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2"/>
            <ac:spMk id="366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3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3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3"/>
            <ac:spMk id="419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7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7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7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8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8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9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3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40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3"/>
            <ac:grpSpMk id="405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4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4"/>
            <ac:spMk id="459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4"/>
            <ac:grpSpMk id="45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4"/>
            <ac:grpSpMk id="4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4"/>
            <ac:grpSpMk id="460" creationId="{00000000-0000-0000-0000-000000000000}"/>
          </ac:grpSpMkLst>
        </pc:grpChg>
      </pc:sldChg>
      <pc:sldChg chg="modSp mod">
        <pc:chgData name="Martin Winkler" userId="4e3510ea-f24e-4f78-9cc8-53420fd74796" providerId="ADAL" clId="{603CEF2A-8F3A-4CC6-B3F5-26484E167B35}" dt="2023-03-14T20:21:49.673" v="2908" actId="1076"/>
        <pc:sldMkLst>
          <pc:docMk/>
          <pc:sldMk cId="0" sldId="265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4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20:21:49.673" v="2908" actId="1076"/>
          <ac:spMkLst>
            <pc:docMk/>
            <pc:sldMk cId="0" sldId="265"/>
            <ac:spMk id="5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5"/>
            <ac:spMk id="535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5"/>
            <ac:grpSpMk id="46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5"/>
            <ac:grpSpMk id="49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5"/>
            <ac:grpSpMk id="49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5"/>
            <ac:grpSpMk id="50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5"/>
            <ac:grpSpMk id="536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6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6"/>
            <ac:spMk id="560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6"/>
            <ac:grpSpMk id="554" creationId="{00000000-0000-0000-0000-000000000000}"/>
          </ac:grpSpMkLst>
        </pc:grpChg>
      </pc:sldChg>
      <pc:sldChg chg="modSp modNotes">
        <pc:chgData name="Martin Winkler" userId="4e3510ea-f24e-4f78-9cc8-53420fd74796" providerId="ADAL" clId="{603CEF2A-8F3A-4CC6-B3F5-26484E167B35}" dt="2023-03-14T20:33:29.007" v="3056"/>
        <pc:sldMkLst>
          <pc:docMk/>
          <pc:sldMk cId="0" sldId="267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5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7"/>
            <ac:spMk id="613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8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8"/>
            <ac:spMk id="651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69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69"/>
            <ac:spMk id="696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69"/>
            <ac:grpSpMk id="659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0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0"/>
            <ac:spMk id="699" creationId="{00000000-0000-0000-0000-000000000000}"/>
          </ac:spMkLst>
        </pc:spChg>
        <pc:graphicFrameChg chg="mod">
          <ac:chgData name="Martin Winkler" userId="4e3510ea-f24e-4f78-9cc8-53420fd74796" providerId="ADAL" clId="{603CEF2A-8F3A-4CC6-B3F5-26484E167B35}" dt="2023-03-14T18:39:34.659" v="184"/>
          <ac:graphicFrameMkLst>
            <pc:docMk/>
            <pc:sldMk cId="0" sldId="270"/>
            <ac:graphicFrameMk id="698" creationId="{00000000-0000-0000-0000-000000000000}"/>
          </ac:graphicFrameMkLst>
        </pc:graphicFrame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1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1"/>
            <ac:spMk id="754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0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1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1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2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2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3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3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4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1"/>
            <ac:grpSpMk id="745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2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2"/>
            <ac:spMk id="7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2"/>
            <ac:spMk id="7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2"/>
            <ac:spMk id="7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2"/>
            <ac:spMk id="7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2"/>
            <ac:spMk id="761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2"/>
            <ac:grpSpMk id="762" creationId="{00000000-0000-0000-0000-000000000000}"/>
          </ac:grpSpMkLst>
        </pc:grpChg>
        <pc:graphicFrameChg chg="mod">
          <ac:chgData name="Martin Winkler" userId="4e3510ea-f24e-4f78-9cc8-53420fd74796" providerId="ADAL" clId="{603CEF2A-8F3A-4CC6-B3F5-26484E167B35}" dt="2023-03-14T18:39:34.659" v="184"/>
          <ac:graphicFrameMkLst>
            <pc:docMk/>
            <pc:sldMk cId="0" sldId="272"/>
            <ac:graphicFrameMk id="756" creationId="{00000000-0000-0000-0000-000000000000}"/>
          </ac:graphicFrameMkLst>
        </pc:graphicFrame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3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3"/>
            <ac:spMk id="793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3"/>
            <ac:grpSpMk id="7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3"/>
            <ac:grpSpMk id="77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3"/>
            <ac:grpSpMk id="78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3"/>
            <ac:grpSpMk id="78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3"/>
            <ac:grpSpMk id="791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4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7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7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7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7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7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4"/>
            <ac:spMk id="820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4"/>
            <ac:grpSpMk id="81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4"/>
            <ac:grpSpMk id="81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4"/>
            <ac:grpSpMk id="821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5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5"/>
            <ac:spMk id="866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3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4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4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5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5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6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5"/>
            <ac:grpSpMk id="867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6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6"/>
            <ac:spMk id="890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6"/>
            <ac:grpSpMk id="891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7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8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7"/>
            <ac:spMk id="949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8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9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10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8"/>
            <ac:spMk id="1001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8"/>
            <ac:grpSpMk id="9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8"/>
            <ac:grpSpMk id="95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8"/>
            <ac:grpSpMk id="95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8"/>
            <ac:grpSpMk id="96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8"/>
            <ac:grpSpMk id="967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79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79"/>
            <ac:spMk id="1031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9"/>
            <ac:grpSpMk id="102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79"/>
            <ac:grpSpMk id="1026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0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0"/>
            <ac:spMk id="1045" creationId="{00000000-0000-0000-0000-000000000000}"/>
          </ac:spMkLst>
        </pc:s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1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1"/>
            <ac:spMk id="1079" creationId="{00000000-0000-0000-0000-000000000000}"/>
          </ac:spMkLst>
        </pc:spChg>
        <pc:graphicFrameChg chg="mod">
          <ac:chgData name="Martin Winkler" userId="4e3510ea-f24e-4f78-9cc8-53420fd74796" providerId="ADAL" clId="{603CEF2A-8F3A-4CC6-B3F5-26484E167B35}" dt="2023-03-14T18:39:34.659" v="184"/>
          <ac:graphicFrameMkLst>
            <pc:docMk/>
            <pc:sldMk cId="0" sldId="281"/>
            <ac:graphicFrameMk id="1047" creationId="{00000000-0000-0000-0000-000000000000}"/>
          </ac:graphicFrameMkLst>
        </pc:graphicFrame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2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0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1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2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3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2"/>
            <ac:spMk id="1419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2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5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5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6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6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7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7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7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8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8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8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9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2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0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0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0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1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1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1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2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2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2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3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3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3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3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4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4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4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5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5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6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6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6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6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7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7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7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8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8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8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9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9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9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39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0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0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0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1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1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1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2"/>
            <ac:grpSpMk id="1420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3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3"/>
            <ac:spMk id="147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3"/>
            <ac:grpSpMk id="144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3"/>
            <ac:grpSpMk id="146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3"/>
            <ac:grpSpMk id="1473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4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4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4"/>
            <ac:spMk id="1558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48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48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49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49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0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0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1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1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2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2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2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3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4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5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4"/>
            <ac:grpSpMk id="1559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5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5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5"/>
            <ac:spMk id="1647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5"/>
            <ac:grpSpMk id="1568" creationId="{00000000-0000-0000-0000-000000000000}"/>
          </ac:grpSpMkLst>
        </pc:grp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6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6"/>
            <ac:spMk id="1650" creationId="{00000000-0000-0000-0000-000000000000}"/>
          </ac:spMkLst>
        </pc:spChg>
        <pc:graphicFrameChg chg="mod">
          <ac:chgData name="Martin Winkler" userId="4e3510ea-f24e-4f78-9cc8-53420fd74796" providerId="ADAL" clId="{603CEF2A-8F3A-4CC6-B3F5-26484E167B35}" dt="2023-03-14T18:39:34.659" v="184"/>
          <ac:graphicFrameMkLst>
            <pc:docMk/>
            <pc:sldMk cId="0" sldId="286"/>
            <ac:graphicFrameMk id="1649" creationId="{00000000-0000-0000-0000-000000000000}"/>
          </ac:graphicFrameMkLst>
        </pc:graphicFrameChg>
      </pc:sldChg>
      <pc:sldChg chg="modSp">
        <pc:chgData name="Martin Winkler" userId="4e3510ea-f24e-4f78-9cc8-53420fd74796" providerId="ADAL" clId="{603CEF2A-8F3A-4CC6-B3F5-26484E167B35}" dt="2023-03-14T18:39:34.659" v="184"/>
        <pc:sldMkLst>
          <pc:docMk/>
          <pc:sldMk cId="0" sldId="287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6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7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0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8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7"/>
            <ac:spMk id="1906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6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6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7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7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7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8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8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9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6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0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0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1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1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1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2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2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3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3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4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4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5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6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6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7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8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8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9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79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0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0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1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1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1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2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2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3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3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4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4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6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6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7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8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8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8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89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7"/>
            <ac:grpSpMk id="1907" creationId="{00000000-0000-0000-0000-000000000000}"/>
          </ac:grpSpMkLst>
        </pc:grpChg>
      </pc:sldChg>
      <pc:sldChg chg="addSp delSp modSp mod">
        <pc:chgData name="Martin Winkler" userId="4e3510ea-f24e-4f78-9cc8-53420fd74796" providerId="ADAL" clId="{603CEF2A-8F3A-4CC6-B3F5-26484E167B35}" dt="2023-03-14T18:39:34.659" v="184"/>
        <pc:sldMkLst>
          <pc:docMk/>
          <pc:sldMk cId="961420771" sldId="288"/>
        </pc:sldMkLst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2" creationId="{5ECFE395-BCFC-0B92-7646-E81EB57047AF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3" creationId="{1CCDB871-F35B-765E-DAF8-70F7F5C47B19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4" creationId="{1EB87788-1A91-2F9C-A054-0593B78F8373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5" creationId="{0D8351FB-D5E6-3AB0-E038-3B631C56E2D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6" creationId="{42CB4F2C-9677-4C3C-5DEB-1CDCA4EF659C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7" creationId="{7EC8E683-0618-C356-F383-F27C2C662152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" creationId="{DAE4E13C-23FF-795F-7038-656A2FFF13E4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" creationId="{000678B0-6288-5AD9-07CF-4E92DE7CCC36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" creationId="{A083CB55-33A7-DB1C-85DD-C3247DABF49F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1" creationId="{205C82C7-270F-75EF-70E2-39915DDF5681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2" creationId="{B19EABE0-0CAD-C709-7791-50E8BBCAB0C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3" creationId="{C0FE589E-B98C-7435-C35F-119E1EB2D895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4" creationId="{6006C5F3-84ED-AC62-6A5B-F2C9FB42D7A3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5" creationId="{379941A3-AFD8-3E45-AC86-F27E0249C2CB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6" creationId="{CE9D1B46-7295-E3E7-8DFC-7548CE48BC10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7" creationId="{E98695A2-5A5A-218D-02B7-65AD49AC732A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8" creationId="{2C475A11-8EE5-655F-D80A-0693107C681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9" creationId="{9A159E88-7C1F-9503-60BE-E9D61B2EE24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20" creationId="{711334C4-641D-1334-DD85-B77E08B9088F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21" creationId="{D1FDD18C-AE9C-4DF3-343D-EF55C73380AC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22" creationId="{60A33E09-E051-5792-9417-BD41363CFEC2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23" creationId="{3229E0CD-6E7D-2F00-9D5D-BAED0040AB28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28" creationId="{78042C8E-41ED-3623-FAAE-C2E85FEFFEF9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29" creationId="{F193C96A-7901-1242-4348-DA9FEF3D5BCB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0" creationId="{2769B229-74F3-0EAD-CA5B-9478A5423C1D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1" creationId="{0A34D5EC-BF9B-E524-776A-204CAA47A253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2" creationId="{C11B6F04-9667-E799-36D4-F141F02ADB20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3" creationId="{02308296-BAED-C664-F1C4-98740870A848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4" creationId="{66B5EE3E-30C1-F285-08C4-5AEFE1C0244B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35" creationId="{B2E2FBEA-709F-30A4-16A0-EC73F9A36E18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2" creationId="{4787DFBC-D77F-A770-E6A4-0C6FD51C4C4A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3" creationId="{340373EA-7354-68B8-EDBF-E202F04C59F0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4" creationId="{68C30116-8C1E-2F63-E691-690C3DF7F21F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5" creationId="{65A2E9B9-5E60-B69D-4400-C98E52918559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6" creationId="{1B030833-4479-037C-A757-8D81423D2D2A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7" creationId="{EBD94571-A25C-9ED3-FE0D-8C67DD20087A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8" creationId="{F5FE7D25-63F7-2BEF-3674-BABBB8A1F5DE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49" creationId="{76609E9D-E099-27C9-1EDE-D5587CF05308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50" creationId="{B72C46CA-0A47-B193-50BB-3A4C841A328F}"/>
          </ac:spMkLst>
        </pc:spChg>
        <pc:spChg chg="mod">
          <ac:chgData name="Martin Winkler" userId="4e3510ea-f24e-4f78-9cc8-53420fd74796" providerId="ADAL" clId="{603CEF2A-8F3A-4CC6-B3F5-26484E167B35}" dt="2023-03-13T19:25:56.114" v="13"/>
          <ac:spMkLst>
            <pc:docMk/>
            <pc:sldMk cId="961420771" sldId="288"/>
            <ac:spMk id="51" creationId="{9A02DC3D-5256-0ADB-B9E8-408D77E5CADD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2" creationId="{5E6DFE06-896D-F923-AE00-AAA52F39B1D0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3" creationId="{321D8D3F-1B68-4D4E-EF69-99197B7C921B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4" creationId="{604167F9-669A-D025-0BE2-8D3E5E6F501E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5" creationId="{03FB9167-BCFC-69E1-07BE-17159AB49F35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6" creationId="{F51CF2E2-D6E7-FFF8-A019-D6F9A9BA72BD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7" creationId="{C398093F-635F-EABD-BDEB-523B7E0E4568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8" creationId="{DDAA1138-2F7E-47A8-9793-E079999075BD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59" creationId="{EFAD3931-A9E3-73B1-89E1-A23B04B7627D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60" creationId="{42F38591-A0B5-804E-3431-7D41E7AB7C6F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61" creationId="{13D8EECF-A79D-D8A1-AFCF-B5561D95C7DE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62" creationId="{A66C2155-F2DD-B3CD-E4A8-5B6EE43A085C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63" creationId="{81B083A3-FA4F-1493-BDF0-16A234E7F843}"/>
          </ac:spMkLst>
        </pc:spChg>
        <pc:spChg chg="add del mod">
          <ac:chgData name="Martin Winkler" userId="4e3510ea-f24e-4f78-9cc8-53420fd74796" providerId="ADAL" clId="{603CEF2A-8F3A-4CC6-B3F5-26484E167B35}" dt="2023-03-13T19:26:01.325" v="14"/>
          <ac:spMkLst>
            <pc:docMk/>
            <pc:sldMk cId="961420771" sldId="288"/>
            <ac:spMk id="832" creationId="{70D41206-A938-AD47-0509-FA90A689F53F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33" creationId="{778C98D4-34B7-609B-B0E1-655FC1BB2832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34" creationId="{22B5A016-BF80-226F-8B46-D99031957F92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39" creationId="{20A16F55-0C8E-29B6-7684-4C3E3BBA0B14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0" creationId="{E7A26DBA-5D69-17FC-C63E-64A615F22CE8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1" creationId="{BC1B2940-AB9D-DED2-7BED-700B0CE21616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2" creationId="{08822905-BDCB-860F-7E00-3C2C559E20CC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3" creationId="{52AFEF8E-52C8-EE11-1192-6C20C71B6797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4" creationId="{2AB2D9C6-F03B-F006-AA3C-E3C4542E15BB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5" creationId="{A7D15B64-7026-2F6A-C778-B5516517A969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46" creationId="{1CAC6584-D75B-BF66-081F-62A233319868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3" creationId="{74EEAD6C-7257-914A-EA61-2D4324B95C68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4" creationId="{93D2081F-E374-A2C3-B71C-57259F4557C4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5" creationId="{76D794A3-B3E6-356E-6EF1-793F8FD99797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6" creationId="{CA5A4363-30E8-14CA-CD22-71759E84B23D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7" creationId="{06E67225-378B-8CE5-BEFE-2585DDB23EFD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8" creationId="{B8F43858-7A84-94F5-964E-BC0DD1D74080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59" creationId="{4DBE22DD-1DB7-9421-50CD-B4D86E0C0B54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60" creationId="{059843D4-9C99-075B-51E1-946060A497AF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61" creationId="{B4F9F76E-04F1-3AD9-DEBA-6EFDD482CDD2}"/>
          </ac:spMkLst>
        </pc:spChg>
        <pc:spChg chg="mod">
          <ac:chgData name="Martin Winkler" userId="4e3510ea-f24e-4f78-9cc8-53420fd74796" providerId="ADAL" clId="{603CEF2A-8F3A-4CC6-B3F5-26484E167B35}" dt="2023-03-13T19:26:02.430" v="15"/>
          <ac:spMkLst>
            <pc:docMk/>
            <pc:sldMk cId="961420771" sldId="288"/>
            <ac:spMk id="862" creationId="{570B03FD-29F7-E987-F984-9A9595374405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3" creationId="{E1CA469E-443C-4B7A-D570-A8892763516E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4" creationId="{AC3E89AD-F5D5-B07A-4BC1-813C7B5EC3EA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5" creationId="{D22C0347-1AE3-15AD-DDED-E9A47C70E48D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6" creationId="{5C264203-C12A-ACB9-341A-4D292E29C421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7" creationId="{2E1DD44D-5EFE-1D14-23F1-2729A546AFC7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68" creationId="{C5225084-F19E-5825-D7A5-0154D563F45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890" creationId="{00000000-0000-0000-0000-000000000000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2" creationId="{B9145BB7-8158-8D3E-D421-2641ED2708AA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3" creationId="{468BE00E-BAC2-D8C3-BD37-2BF5472A1311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4" creationId="{047F9F41-68C2-77FE-FA50-7AAB21E23468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5" creationId="{B95F7751-D078-867D-AE10-0E5695FD9103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6" creationId="{7C138112-1A8E-AA11-C5F9-D6DCCD4ADC47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7" creationId="{4DC35A7F-FB5D-5189-FF37-D2821E273CA6}"/>
          </ac:spMkLst>
        </pc:spChg>
        <pc:spChg chg="add del mod">
          <ac:chgData name="Martin Winkler" userId="4e3510ea-f24e-4f78-9cc8-53420fd74796" providerId="ADAL" clId="{603CEF2A-8F3A-4CC6-B3F5-26484E167B35}" dt="2023-03-13T19:26:07.613" v="18"/>
          <ac:spMkLst>
            <pc:docMk/>
            <pc:sldMk cId="961420771" sldId="288"/>
            <ac:spMk id="898" creationId="{53015920-1516-F115-3A45-E8DEFBE4B445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899" creationId="{8D49936D-4BD2-150E-E2D5-D932584A9CFD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00" creationId="{1BC0F55E-8E0E-9986-2CAE-919A33DE2E59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05" creationId="{7D252231-938C-5A93-40C3-24248ACA910E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06" creationId="{0570F811-691A-C5C0-36AD-27985FE8307E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07" creationId="{73383A9A-D1E2-34A8-1F0A-EFF590002DD3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08" creationId="{2C4968E5-5CCB-F6CE-DF70-B74191AA8240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09" creationId="{4336376F-6742-FDBE-4CCC-62067D6E2CB9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10" creationId="{FB8B558E-9BE8-4421-B80F-2C73E89398D9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11" creationId="{C5FC2CB5-E291-D69B-1928-5D17FC2A06DE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12" creationId="{D51C701E-05E9-DE6C-C7C7-11CB575E1735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19" creationId="{28A5022B-D094-DF4F-C019-CFB71D9CED21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0" creationId="{4421F89E-38DB-D3F4-BDF0-66EA10FDCB13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1" creationId="{5C8F5539-F0F9-5B0A-A6A8-57446DA49D0C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2" creationId="{9CFAB6EA-C3C5-C6AE-0DC8-3CA54BF0C75A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3" creationId="{3538C1DC-EFE0-D46D-8742-D0F490BAD80E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4" creationId="{B29599FF-F5C4-7BF0-23BF-24A6094524DE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5" creationId="{B4ABDF62-D4A2-89F6-78BD-7E92CBE58678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6" creationId="{25F32071-BBEA-F5DE-86F8-8290E198E3C0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7" creationId="{11E33006-6C1D-FA1F-2C1E-B5553F2C7AB1}"/>
          </ac:spMkLst>
        </pc:spChg>
        <pc:spChg chg="mod">
          <ac:chgData name="Martin Winkler" userId="4e3510ea-f24e-4f78-9cc8-53420fd74796" providerId="ADAL" clId="{603CEF2A-8F3A-4CC6-B3F5-26484E167B35}" dt="2023-03-13T19:26:08.943" v="19"/>
          <ac:spMkLst>
            <pc:docMk/>
            <pc:sldMk cId="961420771" sldId="288"/>
            <ac:spMk id="928" creationId="{E25B4D19-C36B-5FBF-CF97-F5EE71AA2B10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29" creationId="{A431D230-7622-84E0-CA34-0B4A1A37C5AF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0" creationId="{FF520435-B4EC-A006-9835-2A50498E1F82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1" creationId="{F506BBAA-A179-AADB-41A7-864882C29F70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2" creationId="{16F969C1-0748-DBCD-AD60-F2977F999448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3" creationId="{84BFFAD7-D390-4F48-EB39-BB1B23E97F29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4" creationId="{8C85B254-D5C1-8711-33C6-F1E372FCF627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5" creationId="{1F7532B0-155C-ECCA-D87E-F2793DB66355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6" creationId="{D82A1837-4D1A-7C0C-A8DF-FB4D9E4486B8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7" creationId="{177FBA39-661E-1807-2D42-A03F75A52011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8" creationId="{DDCB13E7-E6F1-65FE-1131-EEF3B1B7279D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39" creationId="{98D01CE7-DF21-C319-A9A5-E073AEB18ECF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40" creationId="{A076D9CF-C659-6917-CF4E-D84E2C81B283}"/>
          </ac:spMkLst>
        </pc:spChg>
        <pc:spChg chg="add del mod">
          <ac:chgData name="Martin Winkler" userId="4e3510ea-f24e-4f78-9cc8-53420fd74796" providerId="ADAL" clId="{603CEF2A-8F3A-4CC6-B3F5-26484E167B35}" dt="2023-03-13T19:26:11.401" v="20"/>
          <ac:spMkLst>
            <pc:docMk/>
            <pc:sldMk cId="961420771" sldId="288"/>
            <ac:spMk id="941" creationId="{376E4679-C3E7-1C0C-A71E-AE42515542DF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42" creationId="{69A0AF9B-54AA-1463-FD9C-7223BB6613F5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43" creationId="{CAD89598-02D3-824F-7DF3-C4D658B9C23C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48" creationId="{7DE95372-FA3C-0304-E568-537C5A966364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49" creationId="{3D15A8C0-1525-D20D-4EB0-F8AF3E7BF807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0" creationId="{22D10043-2B28-963F-5AC2-F38BB5E48699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1" creationId="{39563213-1E98-89B3-8356-7AEC260FCEA7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2" creationId="{DCE9354E-30FE-8B13-1E0C-046778D911CE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3" creationId="{7D615EC5-BD82-51FE-278F-818E03EFB1BB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4" creationId="{8C8FD04B-F2D7-B220-6A4D-58F27E2DFD25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55" creationId="{83E5DCEF-9269-5EB2-9B46-24CE186D07CE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2" creationId="{5D9D5BF3-8E7A-5D47-A110-4C03157F24E6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3" creationId="{95AE81CD-147F-5D9D-CED2-1B1D7EDBB272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4" creationId="{42A18BDA-0D5C-90F6-9BB2-493284EEC8F1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5" creationId="{7684C60C-F258-EB52-DF7D-54F3A4E0C089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6" creationId="{8BBB6440-5F69-71A0-A9A0-6F47EBA70693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7" creationId="{D93AC613-A9FA-D4F0-C2DB-0881ED95F143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8" creationId="{F4781F6B-1DD7-2B5D-C912-63AEE2961FF3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69" creationId="{6B126072-DD2F-70DC-C75B-92E382FBCB91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70" creationId="{4ECB8ED3-BFCE-73E8-37AD-FB870A9485C0}"/>
          </ac:spMkLst>
        </pc:spChg>
        <pc:spChg chg="mod">
          <ac:chgData name="Martin Winkler" userId="4e3510ea-f24e-4f78-9cc8-53420fd74796" providerId="ADAL" clId="{603CEF2A-8F3A-4CC6-B3F5-26484E167B35}" dt="2023-03-13T19:26:36.915" v="22"/>
          <ac:spMkLst>
            <pc:docMk/>
            <pc:sldMk cId="961420771" sldId="288"/>
            <ac:spMk id="971" creationId="{C029B657-5232-B8A4-91B7-84D803C145D0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2" creationId="{6A413FD3-544E-6BD7-2F93-CCB1A00B7BF4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3" creationId="{9849F6DE-7FC8-DE63-01B0-C1D8FC0B2421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4" creationId="{D799C9FF-DE65-0A14-F34E-898CFBEF7BA1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5" creationId="{6DE78BC3-B4E0-0A30-C452-E4F417FE81BA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6" creationId="{C02E62F2-6AA8-00F2-D2E2-E1143E334153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7" creationId="{0E2D1FC0-DAB2-E0B7-80F0-B52A33A633A5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8" creationId="{A54A193A-F1AD-80A3-625E-C5BABE5BFAEA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79" creationId="{E571C8CF-9D76-576C-1F5B-26A6FAEE1183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80" creationId="{2E275AD2-AE45-11C4-CD31-194BADA6308A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81" creationId="{F15F4BB8-67A1-3372-38D4-3EE8D007BC75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82" creationId="{9C8FFDD5-3156-8D67-FEF4-A7D0C224F6FC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83" creationId="{90EA9D27-E595-CB2E-98AF-4418614F0C4A}"/>
          </ac:spMkLst>
        </pc:spChg>
        <pc:spChg chg="add del mod">
          <ac:chgData name="Martin Winkler" userId="4e3510ea-f24e-4f78-9cc8-53420fd74796" providerId="ADAL" clId="{603CEF2A-8F3A-4CC6-B3F5-26484E167B35}" dt="2023-03-13T19:27:10.035" v="29"/>
          <ac:spMkLst>
            <pc:docMk/>
            <pc:sldMk cId="961420771" sldId="288"/>
            <ac:spMk id="984" creationId="{107C362A-867B-4E75-2531-14A9427E7DE9}"/>
          </ac:spMkLst>
        </pc:spChg>
        <pc:spChg chg="add del mod">
          <ac:chgData name="Martin Winkler" userId="4e3510ea-f24e-4f78-9cc8-53420fd74796" providerId="ADAL" clId="{603CEF2A-8F3A-4CC6-B3F5-26484E167B35}" dt="2023-03-13T19:27:09.214" v="27"/>
          <ac:spMkLst>
            <pc:docMk/>
            <pc:sldMk cId="961420771" sldId="288"/>
            <ac:spMk id="985" creationId="{A7969EAE-866F-C95B-8874-8E938B3A20E6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86" creationId="{21366FEC-FB46-963D-D81E-3A349C452EBA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87" creationId="{00E97300-EE84-72F5-09A6-B3598D241A4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2" creationId="{C9F86994-82C7-18CB-7739-2731538CB63D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3" creationId="{4D056953-1145-E2C6-2A8C-C4E318817246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4" creationId="{3BABC9FF-BA8B-4A7A-2F4A-9FFA8874BEEE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5" creationId="{A7463808-53F8-AD2C-15A5-D336BE8FB9B7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6" creationId="{B46A222A-2600-9A00-C8C7-245EE19F25DA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997" creationId="{76699FC3-88EC-2620-A7F4-FB2CBF4E48AB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4" creationId="{CF24ACCA-80FA-E94B-0EDD-BBA57CE9D33E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5" creationId="{E6FB3F2A-2D0C-864E-86DC-4BEBFD6C623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6" creationId="{3D5D69DE-6ADC-EAB7-0FBF-511434EB996A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7" creationId="{AB6E6C9F-659F-EFC5-99E3-63C852691A8F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8" creationId="{B96C886D-C669-7ACA-C5A9-93CEA10DC8D6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09" creationId="{0AD1DABD-9CCF-CABB-11B7-57830C8A057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0" creationId="{1912F95C-8561-23D5-72A0-05737DDBFB81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1" creationId="{4CCC36B8-B151-E617-3103-D759D3B36529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2" creationId="{849B2B10-ED66-6FF2-9296-ED402DA13D0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3" creationId="{F06DDF58-5D78-D778-CDBC-6497799784FC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4" creationId="{0502A395-72C1-EE3D-2056-50F00B43A6B4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5" creationId="{C9348770-28C8-06C7-F2AE-BA70C980F23A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6" creationId="{6AD627EE-04ED-1A33-319F-95BA773B3599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7" creationId="{60A589BE-C5E4-4C91-629A-406576B0BE88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8" creationId="{08E070D1-2A02-02FA-7C61-E5243D7EB7A1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19" creationId="{EE51EBE7-258F-A64A-378E-117A37BFC889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0" creationId="{B5E37BCB-DD3C-0E5B-182D-973D3772BF06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1" creationId="{C9D39DB6-73C9-EFF0-2915-CA458CEF9A5A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2" creationId="{CDAEB642-9B63-AD13-3ACD-849AE1747B0B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3" creationId="{B4C64C3A-C136-4E12-2C7A-35BE40165D6B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4" creationId="{B5A3FC75-E0A6-BB66-9ED3-CFE335BE5C5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5" creationId="{0EDA020C-D2C2-B00E-FC51-4BCE4BB8180C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6" creationId="{FD8769F7-8D58-55BC-64A4-2AD69969C0F6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7" creationId="{231F7ED8-309E-68D8-9F8A-3701BE870771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8" creationId="{36C176E9-11CD-C45A-01F6-486847EFB24D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29" creationId="{E10ACFC4-DC8F-48F2-C351-480F7C269AC7}"/>
          </ac:spMkLst>
        </pc:spChg>
        <pc:spChg chg="add 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0" creationId="{392D4E1D-C31F-A96D-6986-566D0F9FF1C2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2" creationId="{5C5B6527-C992-D763-C478-622C34747E4D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3" creationId="{6C48BFC1-D9DC-0875-4AEB-3A4FD23A8E09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4" creationId="{350CFD82-E209-85EC-C2FC-5CC3FA385228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5" creationId="{68E7908A-27C9-797A-9680-F00030E7211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6" creationId="{A9FA78FD-818E-BCD3-C9E9-25B4DAD67542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7" creationId="{10F10C2A-AE76-2B76-E5A4-1BFF290C178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8" creationId="{92415A9D-B45F-7D42-1FF0-F72A8A3926C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39" creationId="{0444A833-262E-DD8D-E7B9-3AEFA8FF3357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0" creationId="{3FDAE51C-E6A0-CCAB-681A-6776C69E222A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1" creationId="{95A11047-E382-5DE1-B493-D6F904A62265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2" creationId="{EEBED2A7-FD16-EB07-2770-5D83085BC24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3" creationId="{D09EE223-A09B-F423-D22B-FD4BA17643F4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4" creationId="{AD60D9C5-368B-46D8-34F2-BC43D815195D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5" creationId="{2D90CA3D-9743-4996-8877-8B6FE05CC51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6" creationId="{12F598C6-7EC0-A4D9-E19B-770EBD8961F3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8" creationId="{9519510A-A941-095B-160A-CB5527E00F3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49" creationId="{257FF356-FBB6-6BE5-07DA-69ECB9E4FA9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0" creationId="{1ADBB556-A5B0-83DD-819F-746343EF89DE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1" creationId="{06CE8562-791E-712A-3816-AB443B8796B8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2" creationId="{9FA0B757-9B92-4A8D-E43A-E72E7508FD0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3" creationId="{8DC7DEF5-89EE-B08F-A49A-0BDAD7780B26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4" creationId="{94660874-25EF-312B-EA34-684762873025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5" creationId="{D2A5B5D1-9EA0-7D12-4497-6854966E097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6" creationId="{FC032B7A-A0BC-F740-7D7C-6B8E9D81F33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7" creationId="{C871CB1D-96E8-7899-3967-CD17B3620F9B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961420771" sldId="288"/>
            <ac:spMk id="1058" creationId="{D211AEE5-988F-CBE6-A0F6-22372D8734AD}"/>
          </ac:spMkLst>
        </pc:spChg>
        <pc:grpChg chg="add del mod">
          <ac:chgData name="Martin Winkler" userId="4e3510ea-f24e-4f78-9cc8-53420fd74796" providerId="ADAL" clId="{603CEF2A-8F3A-4CC6-B3F5-26484E167B35}" dt="2023-03-13T19:26:01.325" v="14"/>
          <ac:grpSpMkLst>
            <pc:docMk/>
            <pc:sldMk cId="961420771" sldId="288"/>
            <ac:grpSpMk id="24" creationId="{31A0AEB8-E0B5-EE91-B59A-538CF3B7FF1C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25" creationId="{F4604BBC-2945-90FC-9FA2-5DD7240B9CA9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26" creationId="{681BF40D-F688-6403-877C-670938F5C9AD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27" creationId="{F21412F6-A5CE-C23A-B74D-D84051E3DB98}"/>
          </ac:grpSpMkLst>
        </pc:grpChg>
        <pc:grpChg chg="add del mod">
          <ac:chgData name="Martin Winkler" userId="4e3510ea-f24e-4f78-9cc8-53420fd74796" providerId="ADAL" clId="{603CEF2A-8F3A-4CC6-B3F5-26484E167B35}" dt="2023-03-13T19:26:01.325" v="14"/>
          <ac:grpSpMkLst>
            <pc:docMk/>
            <pc:sldMk cId="961420771" sldId="288"/>
            <ac:grpSpMk id="36" creationId="{470D6DAF-68BD-940B-1173-EBAABEEA3687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37" creationId="{21C728F1-3D9A-65E6-5DDE-602EC99CEB18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38" creationId="{22609668-8A91-CF58-6A57-B0543F688DF7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39" creationId="{A6EE55AF-CA45-D270-704C-5C70520EFE1F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40" creationId="{AFAFD0B3-A045-4917-D60F-EEE662AA18A1}"/>
          </ac:grpSpMkLst>
        </pc:grpChg>
        <pc:grpChg chg="mod">
          <ac:chgData name="Martin Winkler" userId="4e3510ea-f24e-4f78-9cc8-53420fd74796" providerId="ADAL" clId="{603CEF2A-8F3A-4CC6-B3F5-26484E167B35}" dt="2023-03-13T19:25:56.114" v="13"/>
          <ac:grpSpMkLst>
            <pc:docMk/>
            <pc:sldMk cId="961420771" sldId="288"/>
            <ac:grpSpMk id="41" creationId="{B7F8DA11-219B-3B74-9B7C-C1AECD4E3C79}"/>
          </ac:grpSpMkLst>
        </pc:grpChg>
        <pc:grpChg chg="add del mod">
          <ac:chgData name="Martin Winkler" userId="4e3510ea-f24e-4f78-9cc8-53420fd74796" providerId="ADAL" clId="{603CEF2A-8F3A-4CC6-B3F5-26484E167B35}" dt="2023-03-13T19:26:07.613" v="18"/>
          <ac:grpSpMkLst>
            <pc:docMk/>
            <pc:sldMk cId="961420771" sldId="288"/>
            <ac:grpSpMk id="835" creationId="{EDCC1E8A-B757-37C4-3974-1DF0FB101D88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36" creationId="{532EED84-4E0C-42F0-6CE6-D0FF61775EBB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37" creationId="{12E4F55A-26F3-AC36-0C19-9CC95D003E1E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38" creationId="{E7181336-4223-E8C7-43C5-28DD8F609F37}"/>
          </ac:grpSpMkLst>
        </pc:grpChg>
        <pc:grpChg chg="add del mod">
          <ac:chgData name="Martin Winkler" userId="4e3510ea-f24e-4f78-9cc8-53420fd74796" providerId="ADAL" clId="{603CEF2A-8F3A-4CC6-B3F5-26484E167B35}" dt="2023-03-13T19:26:07.613" v="18"/>
          <ac:grpSpMkLst>
            <pc:docMk/>
            <pc:sldMk cId="961420771" sldId="288"/>
            <ac:grpSpMk id="847" creationId="{123A2B58-109B-23C0-D7DB-491427028101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48" creationId="{ECE59683-9D20-DBEA-FE4D-96489957C0F2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49" creationId="{4DCC10A6-1739-BB82-3094-BB80D64D18D0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50" creationId="{08CC41BE-3622-92D4-977B-D358C8A88029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51" creationId="{CE458E74-545F-7C07-8769-F12F5E72A557}"/>
          </ac:grpSpMkLst>
        </pc:grpChg>
        <pc:grpChg chg="mod">
          <ac:chgData name="Martin Winkler" userId="4e3510ea-f24e-4f78-9cc8-53420fd74796" providerId="ADAL" clId="{603CEF2A-8F3A-4CC6-B3F5-26484E167B35}" dt="2023-03-13T19:26:02.430" v="15"/>
          <ac:grpSpMkLst>
            <pc:docMk/>
            <pc:sldMk cId="961420771" sldId="288"/>
            <ac:grpSpMk id="852" creationId="{E409CEC1-AFAA-31EA-4478-B75727A5B7B7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891" creationId="{00000000-0000-0000-0000-000000000000}"/>
          </ac:grpSpMkLst>
        </pc:grpChg>
        <pc:grpChg chg="add del mod">
          <ac:chgData name="Martin Winkler" userId="4e3510ea-f24e-4f78-9cc8-53420fd74796" providerId="ADAL" clId="{603CEF2A-8F3A-4CC6-B3F5-26484E167B35}" dt="2023-03-13T19:26:11.401" v="20"/>
          <ac:grpSpMkLst>
            <pc:docMk/>
            <pc:sldMk cId="961420771" sldId="288"/>
            <ac:grpSpMk id="901" creationId="{8E319325-9697-055A-D605-18A8E591589C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02" creationId="{82B411EC-559C-F4A5-44EC-AEFCE4383910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03" creationId="{2D0D9EFC-ABF5-46CE-009B-1426038D6389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04" creationId="{81541166-923D-77E4-DD46-968F5C5B4DE7}"/>
          </ac:grpSpMkLst>
        </pc:grpChg>
        <pc:grpChg chg="add del mod">
          <ac:chgData name="Martin Winkler" userId="4e3510ea-f24e-4f78-9cc8-53420fd74796" providerId="ADAL" clId="{603CEF2A-8F3A-4CC6-B3F5-26484E167B35}" dt="2023-03-13T19:26:11.401" v="20"/>
          <ac:grpSpMkLst>
            <pc:docMk/>
            <pc:sldMk cId="961420771" sldId="288"/>
            <ac:grpSpMk id="913" creationId="{CD8FAF80-2A5A-3B5B-D536-4428C05A59B3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14" creationId="{BA4C174B-F943-B7B7-8FDF-41A809C3DC4E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15" creationId="{BC6265D3-F403-978E-1F7C-03BA5A8B0DAA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16" creationId="{051B8B09-26D5-D218-1C11-23F14C91AC3E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17" creationId="{D41DED12-2281-ED55-4BDC-C434782855C8}"/>
          </ac:grpSpMkLst>
        </pc:grpChg>
        <pc:grpChg chg="mod">
          <ac:chgData name="Martin Winkler" userId="4e3510ea-f24e-4f78-9cc8-53420fd74796" providerId="ADAL" clId="{603CEF2A-8F3A-4CC6-B3F5-26484E167B35}" dt="2023-03-13T19:26:08.943" v="19"/>
          <ac:grpSpMkLst>
            <pc:docMk/>
            <pc:sldMk cId="961420771" sldId="288"/>
            <ac:grpSpMk id="918" creationId="{4A57BE9D-5525-4D0D-4802-52E4E8C92B14}"/>
          </ac:grpSpMkLst>
        </pc:grpChg>
        <pc:grpChg chg="add del mod">
          <ac:chgData name="Martin Winkler" userId="4e3510ea-f24e-4f78-9cc8-53420fd74796" providerId="ADAL" clId="{603CEF2A-8F3A-4CC6-B3F5-26484E167B35}" dt="2023-03-13T19:27:10.035" v="29"/>
          <ac:grpSpMkLst>
            <pc:docMk/>
            <pc:sldMk cId="961420771" sldId="288"/>
            <ac:grpSpMk id="944" creationId="{7290B867-786E-2EDE-364E-3E23F4906B82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45" creationId="{BBC7C167-2078-F512-258A-7FA0278BC72D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46" creationId="{F92C5DB1-6AE9-BCDA-EAD0-36BAD4251BA4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47" creationId="{AA5E367E-8086-9E11-FF5B-3EFF3A8C3C3B}"/>
          </ac:grpSpMkLst>
        </pc:grpChg>
        <pc:grpChg chg="add del mod">
          <ac:chgData name="Martin Winkler" userId="4e3510ea-f24e-4f78-9cc8-53420fd74796" providerId="ADAL" clId="{603CEF2A-8F3A-4CC6-B3F5-26484E167B35}" dt="2023-03-13T19:27:10.035" v="29"/>
          <ac:grpSpMkLst>
            <pc:docMk/>
            <pc:sldMk cId="961420771" sldId="288"/>
            <ac:grpSpMk id="956" creationId="{788F3638-9BCF-0311-8C24-7710E489C8DB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57" creationId="{188407B4-C4FA-4356-AF95-5E56A4528663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58" creationId="{B2A02D4F-52F3-6ACE-1F9E-4C8D5FFCC326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59" creationId="{7062413A-3A6C-0BDC-54ED-8E2E869DF10B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60" creationId="{F021A7C3-FDF2-01E8-933C-99378668F09F}"/>
          </ac:grpSpMkLst>
        </pc:grpChg>
        <pc:grpChg chg="mod">
          <ac:chgData name="Martin Winkler" userId="4e3510ea-f24e-4f78-9cc8-53420fd74796" providerId="ADAL" clId="{603CEF2A-8F3A-4CC6-B3F5-26484E167B35}" dt="2023-03-13T19:26:36.915" v="22"/>
          <ac:grpSpMkLst>
            <pc:docMk/>
            <pc:sldMk cId="961420771" sldId="288"/>
            <ac:grpSpMk id="961" creationId="{459A2F50-7800-99E3-05CE-905E1F1813A7}"/>
          </ac:grpSpMkLst>
        </pc:grpChg>
        <pc:grpChg chg="add 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88" creationId="{9AAFC267-E64C-8DA0-F8B3-F89B9FCE6548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89" creationId="{B41C6A26-B954-7764-71DC-48030178B03D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90" creationId="{2981D3D6-EC5E-2DCF-6F7F-49A9903DE5DD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91" creationId="{AB0366FB-8430-07EC-AC98-5F1B040F2D71}"/>
          </ac:grpSpMkLst>
        </pc:grpChg>
        <pc:grpChg chg="add 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98" creationId="{C3878769-B959-032A-D9F7-1D654E041E0D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999" creationId="{B4D51962-725A-4A54-DD45-43BBD21B5AC8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00" creationId="{18B975FF-B648-0925-9917-D55F85845923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01" creationId="{1B73C048-C7C1-B9B0-5C9C-697776F4DA66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02" creationId="{F86AE8C4-3D5C-0862-8081-2933EE391D81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03" creationId="{84E1A5BB-550F-E095-3AE0-7386293E47BC}"/>
          </ac:grpSpMkLst>
        </pc:grpChg>
        <pc:grpChg chg="add 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31" creationId="{C770A0F4-08E8-D1AE-03B8-A333A91D5A4E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961420771" sldId="288"/>
            <ac:grpSpMk id="1047" creationId="{0ED84A93-4196-7EBE-28C6-CB7DBE771FEB}"/>
          </ac:grpSpMkLst>
        </pc:grpChg>
      </pc:sldChg>
      <pc:sldChg chg="modSp add del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89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5" creationId="{4D72517C-BAC3-B74F-75FF-AAE669D38F0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7" creationId="{56C15494-FDCB-3A14-A1A0-ED20828C5BFA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8" creationId="{6129D6E0-DEB1-4992-CFD0-B182D8599C7C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9" creationId="{47558E08-A922-82EF-6144-1D3357E442AB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1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1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2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89"/>
            <ac:spMk id="1270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18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19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1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1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0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0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0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1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1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1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1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2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2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2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2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3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3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3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4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4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5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5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89"/>
            <ac:grpSpMk id="1257" creationId="{00000000-0000-0000-0000-000000000000}"/>
          </ac:grpSpMkLst>
        </pc:grpChg>
      </pc:sldChg>
      <pc:sldChg chg="modSp ad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0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0"/>
            <ac:spMk id="798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0"/>
            <ac:grpSpMk id="78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0"/>
            <ac:grpSpMk id="79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0"/>
            <ac:grpSpMk id="799" creationId="{00000000-0000-0000-0000-000000000000}"/>
          </ac:grpSpMkLst>
        </pc:grpChg>
      </pc:sldChg>
      <pc:sldChg chg="modSp ad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1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1"/>
            <ac:spMk id="1184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3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4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4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5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6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6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7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8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1"/>
            <ac:grpSpMk id="1185" creationId="{00000000-0000-0000-0000-000000000000}"/>
          </ac:grpSpMkLst>
        </pc:grpChg>
      </pc:sldChg>
      <pc:sldChg chg="modSp ad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2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1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2"/>
            <ac:spMk id="126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1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1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0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0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0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1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2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2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2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3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3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3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3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4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5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5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6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2"/>
            <ac:grpSpMk id="1263" creationId="{00000000-0000-0000-0000-000000000000}"/>
          </ac:grpSpMkLst>
        </pc:grpChg>
      </pc:sldChg>
      <pc:sldChg chg="modSp add mo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3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6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3"/>
            <ac:spMk id="1184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3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4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4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5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6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6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7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7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8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3"/>
            <ac:grpSpMk id="1185" creationId="{00000000-0000-0000-0000-000000000000}"/>
          </ac:grpSpMkLst>
        </pc:grpChg>
      </pc:sldChg>
      <pc:sldChg chg="modSp add mo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4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1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0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1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4"/>
            <ac:spMk id="126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19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19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0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0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0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0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1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2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2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2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3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3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3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3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4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5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5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5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6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4"/>
            <ac:grpSpMk id="1263" creationId="{00000000-0000-0000-0000-000000000000}"/>
          </ac:grpSpMkLst>
        </pc:grpChg>
      </pc:sldChg>
      <pc:sldChg chg="modSp ad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5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5"/>
            <ac:spMk id="2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5"/>
            <ac:spMk id="25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5"/>
            <ac:grpSpMk id="253" creationId="{00000000-0000-0000-0000-000000000000}"/>
          </ac:grpSpMkLst>
        </pc:grpChg>
        <pc:graphicFrameChg chg="mod">
          <ac:chgData name="Martin Winkler" userId="4e3510ea-f24e-4f78-9cc8-53420fd74796" providerId="ADAL" clId="{603CEF2A-8F3A-4CC6-B3F5-26484E167B35}" dt="2023-03-14T18:39:34.659" v="184"/>
          <ac:graphicFrameMkLst>
            <pc:docMk/>
            <pc:sldMk cId="0" sldId="295"/>
            <ac:graphicFrameMk id="250" creationId="{00000000-0000-0000-0000-000000000000}"/>
          </ac:graphicFrameMkLst>
        </pc:graphicFrameChg>
      </pc:sldChg>
      <pc:sldChg chg="modSp add setBg">
        <pc:chgData name="Martin Winkler" userId="4e3510ea-f24e-4f78-9cc8-53420fd74796" providerId="ADAL" clId="{603CEF2A-8F3A-4CC6-B3F5-26484E167B35}" dt="2023-03-14T18:39:34.659" v="184"/>
        <pc:sldMkLst>
          <pc:docMk/>
          <pc:sldMk cId="0" sldId="296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3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3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4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7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6"/>
            <ac:spMk id="81" creationId="{00000000-0000-0000-0000-000000000000}"/>
          </ac:spMkLst>
        </pc:spChg>
      </pc:sldChg>
      <pc:sldChg chg="modSp del mod">
        <pc:chgData name="Martin Winkler" userId="4e3510ea-f24e-4f78-9cc8-53420fd74796" providerId="ADAL" clId="{603CEF2A-8F3A-4CC6-B3F5-26484E167B35}" dt="2023-03-14T18:47:49.589" v="209" actId="1076"/>
        <pc:sldMkLst>
          <pc:docMk/>
          <pc:sldMk cId="0" sldId="297"/>
        </pc:sldMkLst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5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5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5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5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5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6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47:49.589" v="209" actId="1076"/>
          <ac:spMkLst>
            <pc:docMk/>
            <pc:sldMk cId="0" sldId="297"/>
            <ac:spMk id="97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7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8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7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99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39:34.659" v="184"/>
          <ac:spMkLst>
            <pc:docMk/>
            <pc:sldMk cId="0" sldId="297"/>
            <ac:spMk id="1005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5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5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6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68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72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76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7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8:39:34.659" v="184"/>
          <ac:grpSpMkLst>
            <pc:docMk/>
            <pc:sldMk cId="0" sldId="297"/>
            <ac:grpSpMk id="982" creationId="{00000000-0000-0000-0000-000000000000}"/>
          </ac:grpSpMkLst>
        </pc:grpChg>
      </pc:sldChg>
      <pc:sldChg chg="addSp delSp modSp add mod ord">
        <pc:chgData name="Martin Winkler" userId="4e3510ea-f24e-4f78-9cc8-53420fd74796" providerId="ADAL" clId="{603CEF2A-8F3A-4CC6-B3F5-26484E167B35}" dt="2023-03-15T17:04:41.292" v="4365" actId="207"/>
        <pc:sldMkLst>
          <pc:docMk/>
          <pc:sldMk cId="157194013" sldId="298"/>
        </pc:sldMkLst>
        <pc:spChg chg="add mod">
          <ac:chgData name="Martin Winkler" userId="4e3510ea-f24e-4f78-9cc8-53420fd74796" providerId="ADAL" clId="{603CEF2A-8F3A-4CC6-B3F5-26484E167B35}" dt="2023-03-14T19:48:33.102" v="2253" actId="1038"/>
          <ac:spMkLst>
            <pc:docMk/>
            <pc:sldMk cId="157194013" sldId="298"/>
            <ac:spMk id="2" creationId="{BE7C48DC-1D35-C46E-37F6-EF0F96D5D58E}"/>
          </ac:spMkLst>
        </pc:spChg>
        <pc:spChg chg="add mod">
          <ac:chgData name="Martin Winkler" userId="4e3510ea-f24e-4f78-9cc8-53420fd74796" providerId="ADAL" clId="{603CEF2A-8F3A-4CC6-B3F5-26484E167B35}" dt="2023-03-14T19:48:33.102" v="2253" actId="1038"/>
          <ac:spMkLst>
            <pc:docMk/>
            <pc:sldMk cId="157194013" sldId="298"/>
            <ac:spMk id="3" creationId="{FFCDE1A6-776B-26E8-E456-8B1A55E7B314}"/>
          </ac:spMkLst>
        </pc:spChg>
        <pc:spChg chg="add mod">
          <ac:chgData name="Martin Winkler" userId="4e3510ea-f24e-4f78-9cc8-53420fd74796" providerId="ADAL" clId="{603CEF2A-8F3A-4CC6-B3F5-26484E167B35}" dt="2023-03-14T19:22:32.417" v="1768" actId="1038"/>
          <ac:spMkLst>
            <pc:docMk/>
            <pc:sldMk cId="157194013" sldId="298"/>
            <ac:spMk id="4" creationId="{3C83B2CC-D0EB-4AFA-C2B0-4C32B44F8656}"/>
          </ac:spMkLst>
        </pc:spChg>
        <pc:spChg chg="add mod">
          <ac:chgData name="Martin Winkler" userId="4e3510ea-f24e-4f78-9cc8-53420fd74796" providerId="ADAL" clId="{603CEF2A-8F3A-4CC6-B3F5-26484E167B35}" dt="2023-03-14T19:41:18.351" v="2119" actId="1037"/>
          <ac:spMkLst>
            <pc:docMk/>
            <pc:sldMk cId="157194013" sldId="298"/>
            <ac:spMk id="5" creationId="{E5EBDDA3-5576-7B50-1E52-715A3B27F243}"/>
          </ac:spMkLst>
        </pc:spChg>
        <pc:spChg chg="add mod">
          <ac:chgData name="Martin Winkler" userId="4e3510ea-f24e-4f78-9cc8-53420fd74796" providerId="ADAL" clId="{603CEF2A-8F3A-4CC6-B3F5-26484E167B35}" dt="2023-03-15T10:23:20.783" v="3238" actId="1076"/>
          <ac:spMkLst>
            <pc:docMk/>
            <pc:sldMk cId="157194013" sldId="298"/>
            <ac:spMk id="6" creationId="{01A60C3D-D857-57BB-D405-C3A031BB038D}"/>
          </ac:spMkLst>
        </pc:spChg>
        <pc:spChg chg="add mod">
          <ac:chgData name="Martin Winkler" userId="4e3510ea-f24e-4f78-9cc8-53420fd74796" providerId="ADAL" clId="{603CEF2A-8F3A-4CC6-B3F5-26484E167B35}" dt="2023-03-14T18:49:11.364" v="264" actId="571"/>
          <ac:spMkLst>
            <pc:docMk/>
            <pc:sldMk cId="157194013" sldId="298"/>
            <ac:spMk id="6" creationId="{0F5581A3-44DF-831E-A2D1-ECB597061563}"/>
          </ac:spMkLst>
        </pc:spChg>
        <pc:spChg chg="add del mod">
          <ac:chgData name="Martin Winkler" userId="4e3510ea-f24e-4f78-9cc8-53420fd74796" providerId="ADAL" clId="{603CEF2A-8F3A-4CC6-B3F5-26484E167B35}" dt="2023-03-14T19:43:17.501" v="2138" actId="478"/>
          <ac:spMkLst>
            <pc:docMk/>
            <pc:sldMk cId="157194013" sldId="298"/>
            <ac:spMk id="7" creationId="{85A427E2-CCF8-4394-8919-F541100EC68C}"/>
          </ac:spMkLst>
        </pc:spChg>
        <pc:spChg chg="add del mod">
          <ac:chgData name="Martin Winkler" userId="4e3510ea-f24e-4f78-9cc8-53420fd74796" providerId="ADAL" clId="{603CEF2A-8F3A-4CC6-B3F5-26484E167B35}" dt="2023-03-14T19:43:16.364" v="2137" actId="478"/>
          <ac:spMkLst>
            <pc:docMk/>
            <pc:sldMk cId="157194013" sldId="298"/>
            <ac:spMk id="8" creationId="{53A19267-6CB2-109A-598F-C14E68EBC27A}"/>
          </ac:spMkLst>
        </pc:spChg>
        <pc:spChg chg="add 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9" creationId="{CCD11B26-32B4-F4E9-6EC2-E89A1822F0C8}"/>
          </ac:spMkLst>
        </pc:spChg>
        <pc:spChg chg="add 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0" creationId="{D8078E43-D659-7A32-5841-2F673CB40375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2" creationId="{A8D2749E-D891-149B-817C-C361710E49A7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3" creationId="{BE7E3ACC-17B9-26EF-0616-BBD5535565DE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4" creationId="{4EDF4F66-77D7-17B7-D8D2-ADDA0E039ED0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6" creationId="{D8CB0C4F-12B0-BB60-5E61-CEB4C482C4E9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7" creationId="{E8605EA3-302A-DEC8-EAD0-9D44780B02A3}"/>
          </ac:spMkLst>
        </pc:spChg>
        <pc:spChg chg="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8" creationId="{E79E30AA-6088-C8FA-BFC8-017D41EAB636}"/>
          </ac:spMkLst>
        </pc:spChg>
        <pc:spChg chg="add mod">
          <ac:chgData name="Martin Winkler" userId="4e3510ea-f24e-4f78-9cc8-53420fd74796" providerId="ADAL" clId="{603CEF2A-8F3A-4CC6-B3F5-26484E167B35}" dt="2023-03-14T19:13:06.285" v="1439" actId="571"/>
          <ac:spMkLst>
            <pc:docMk/>
            <pc:sldMk cId="157194013" sldId="298"/>
            <ac:spMk id="19" creationId="{A7580858-8211-8439-2532-73EB2716A3BB}"/>
          </ac:spMkLst>
        </pc:spChg>
        <pc:spChg chg="add mod">
          <ac:chgData name="Martin Winkler" userId="4e3510ea-f24e-4f78-9cc8-53420fd74796" providerId="ADAL" clId="{603CEF2A-8F3A-4CC6-B3F5-26484E167B35}" dt="2023-03-14T19:52:05.121" v="2267" actId="207"/>
          <ac:spMkLst>
            <pc:docMk/>
            <pc:sldMk cId="157194013" sldId="298"/>
            <ac:spMk id="20" creationId="{767B57AA-524A-0924-B83E-D5109DE088C9}"/>
          </ac:spMkLst>
        </pc:spChg>
        <pc:spChg chg="add del mod">
          <ac:chgData name="Martin Winkler" userId="4e3510ea-f24e-4f78-9cc8-53420fd74796" providerId="ADAL" clId="{603CEF2A-8F3A-4CC6-B3F5-26484E167B35}" dt="2023-03-14T19:37:19.851" v="1998" actId="1076"/>
          <ac:spMkLst>
            <pc:docMk/>
            <pc:sldMk cId="157194013" sldId="298"/>
            <ac:spMk id="21" creationId="{0849FCC4-C304-8EB7-064E-AC6FF1F783E1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3" creationId="{E145DF7D-8EBE-7D2B-4228-E494E2127C11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4" creationId="{9D9A811C-87DB-8070-52E4-D0437EBDB10A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5" creationId="{ED7B0070-24B3-A00A-0D9E-106A953C1D57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7" creationId="{A8F701B2-C293-CEDB-4DE0-33EAACE1891B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8" creationId="{4F285711-30BF-7EFE-9B4A-EA78A2AD3C60}"/>
          </ac:spMkLst>
        </pc:spChg>
        <pc:spChg chg="mod">
          <ac:chgData name="Martin Winkler" userId="4e3510ea-f24e-4f78-9cc8-53420fd74796" providerId="ADAL" clId="{603CEF2A-8F3A-4CC6-B3F5-26484E167B35}" dt="2023-03-14T19:13:11.552" v="1440" actId="571"/>
          <ac:spMkLst>
            <pc:docMk/>
            <pc:sldMk cId="157194013" sldId="298"/>
            <ac:spMk id="29" creationId="{5BA0B319-A841-6782-D0D6-944DE4134630}"/>
          </ac:spMkLst>
        </pc:spChg>
        <pc:spChg chg="add del mod">
          <ac:chgData name="Martin Winkler" userId="4e3510ea-f24e-4f78-9cc8-53420fd74796" providerId="ADAL" clId="{603CEF2A-8F3A-4CC6-B3F5-26484E167B35}" dt="2023-03-14T19:43:13.721" v="2135" actId="478"/>
          <ac:spMkLst>
            <pc:docMk/>
            <pc:sldMk cId="157194013" sldId="298"/>
            <ac:spMk id="30" creationId="{8063949D-94EC-D426-CF78-B7AFE1671539}"/>
          </ac:spMkLst>
        </pc:spChg>
        <pc:spChg chg="mod">
          <ac:chgData name="Martin Winkler" userId="4e3510ea-f24e-4f78-9cc8-53420fd74796" providerId="ADAL" clId="{603CEF2A-8F3A-4CC6-B3F5-26484E167B35}" dt="2023-03-14T19:14:17.819" v="1466" actId="571"/>
          <ac:spMkLst>
            <pc:docMk/>
            <pc:sldMk cId="157194013" sldId="298"/>
            <ac:spMk id="32" creationId="{1156510A-9523-1D96-3E69-70ADE8D62B8A}"/>
          </ac:spMkLst>
        </pc:spChg>
        <pc:spChg chg="mod">
          <ac:chgData name="Martin Winkler" userId="4e3510ea-f24e-4f78-9cc8-53420fd74796" providerId="ADAL" clId="{603CEF2A-8F3A-4CC6-B3F5-26484E167B35}" dt="2023-03-14T19:14:17.819" v="1466" actId="571"/>
          <ac:spMkLst>
            <pc:docMk/>
            <pc:sldMk cId="157194013" sldId="298"/>
            <ac:spMk id="33" creationId="{F45AB0DA-F1FF-CB1F-389C-4D25D48E9C61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35" creationId="{D3CC01E8-07DF-85C2-E620-B35DB3E79440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36" creationId="{A627724A-DA36-AA5C-7AED-1DBABF3B8658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38" creationId="{D2041280-7FCD-C7B9-6F3A-DC21101ED350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39" creationId="{0D2BCF3E-69C2-165E-E4F9-3FC61DC127B7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41" creationId="{6CE28311-EA83-335C-E572-DB68C2E04EC5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42" creationId="{F9A8E3EF-FAAF-2035-4AC5-D693506B3CE8}"/>
          </ac:spMkLst>
        </pc:spChg>
        <pc:spChg chg="add del mod">
          <ac:chgData name="Martin Winkler" userId="4e3510ea-f24e-4f78-9cc8-53420fd74796" providerId="ADAL" clId="{603CEF2A-8F3A-4CC6-B3F5-26484E167B35}" dt="2023-03-14T19:43:15.043" v="2136" actId="478"/>
          <ac:spMkLst>
            <pc:docMk/>
            <pc:sldMk cId="157194013" sldId="298"/>
            <ac:spMk id="43" creationId="{4C499B19-1268-276A-8698-1549E9A46E41}"/>
          </ac:spMkLst>
        </pc:spChg>
        <pc:spChg chg="add del mod">
          <ac:chgData name="Martin Winkler" userId="4e3510ea-f24e-4f78-9cc8-53420fd74796" providerId="ADAL" clId="{603CEF2A-8F3A-4CC6-B3F5-26484E167B35}" dt="2023-03-14T19:22:26.523" v="1759" actId="478"/>
          <ac:spMkLst>
            <pc:docMk/>
            <pc:sldMk cId="157194013" sldId="298"/>
            <ac:spMk id="44" creationId="{E8E84BFD-0926-04D6-9B18-70294DEBB146}"/>
          </ac:spMkLst>
        </pc:spChg>
        <pc:spChg chg="mod">
          <ac:chgData name="Martin Winkler" userId="4e3510ea-f24e-4f78-9cc8-53420fd74796" providerId="ADAL" clId="{603CEF2A-8F3A-4CC6-B3F5-26484E167B35}" dt="2023-03-14T19:16:56.422" v="1608" actId="1076"/>
          <ac:spMkLst>
            <pc:docMk/>
            <pc:sldMk cId="157194013" sldId="298"/>
            <ac:spMk id="46" creationId="{2233FC15-5D4B-CC59-3C03-895C2F918A53}"/>
          </ac:spMkLst>
        </pc:spChg>
        <pc:spChg chg="mod">
          <ac:chgData name="Martin Winkler" userId="4e3510ea-f24e-4f78-9cc8-53420fd74796" providerId="ADAL" clId="{603CEF2A-8F3A-4CC6-B3F5-26484E167B35}" dt="2023-03-14T19:18:19.405" v="1673" actId="20577"/>
          <ac:spMkLst>
            <pc:docMk/>
            <pc:sldMk cId="157194013" sldId="298"/>
            <ac:spMk id="47" creationId="{CAF39A89-EFD7-AC82-F69C-873A68E03417}"/>
          </ac:spMkLst>
        </pc:spChg>
        <pc:spChg chg="mod">
          <ac:chgData name="Martin Winkler" userId="4e3510ea-f24e-4f78-9cc8-53420fd74796" providerId="ADAL" clId="{603CEF2A-8F3A-4CC6-B3F5-26484E167B35}" dt="2023-03-14T19:19:00.393" v="1674" actId="571"/>
          <ac:spMkLst>
            <pc:docMk/>
            <pc:sldMk cId="157194013" sldId="298"/>
            <ac:spMk id="49" creationId="{1047295D-44E0-5585-DB8A-53E18C81555A}"/>
          </ac:spMkLst>
        </pc:spChg>
        <pc:spChg chg="mod">
          <ac:chgData name="Martin Winkler" userId="4e3510ea-f24e-4f78-9cc8-53420fd74796" providerId="ADAL" clId="{603CEF2A-8F3A-4CC6-B3F5-26484E167B35}" dt="2023-03-14T19:52:34.144" v="2283" actId="1035"/>
          <ac:spMkLst>
            <pc:docMk/>
            <pc:sldMk cId="157194013" sldId="298"/>
            <ac:spMk id="50" creationId="{06C172B1-56E0-D380-1757-356227A1342C}"/>
          </ac:spMkLst>
        </pc:spChg>
        <pc:spChg chg="mod">
          <ac:chgData name="Martin Winkler" userId="4e3510ea-f24e-4f78-9cc8-53420fd74796" providerId="ADAL" clId="{603CEF2A-8F3A-4CC6-B3F5-26484E167B35}" dt="2023-03-15T17:04:41.292" v="4365" actId="207"/>
          <ac:spMkLst>
            <pc:docMk/>
            <pc:sldMk cId="157194013" sldId="298"/>
            <ac:spMk id="52" creationId="{DC749A61-B67A-A3C1-99AF-5E09AEDB9D01}"/>
          </ac:spMkLst>
        </pc:spChg>
        <pc:spChg chg="mod">
          <ac:chgData name="Martin Winkler" userId="4e3510ea-f24e-4f78-9cc8-53420fd74796" providerId="ADAL" clId="{603CEF2A-8F3A-4CC6-B3F5-26484E167B35}" dt="2023-03-14T19:52:35.875" v="2285" actId="1035"/>
          <ac:spMkLst>
            <pc:docMk/>
            <pc:sldMk cId="157194013" sldId="298"/>
            <ac:spMk id="53" creationId="{227DA5AD-0B7D-69AE-A8FB-C9A00DEBB793}"/>
          </ac:spMkLst>
        </pc:spChg>
        <pc:spChg chg="mod">
          <ac:chgData name="Martin Winkler" userId="4e3510ea-f24e-4f78-9cc8-53420fd74796" providerId="ADAL" clId="{603CEF2A-8F3A-4CC6-B3F5-26484E167B35}" dt="2023-03-14T19:31:14.930" v="1952" actId="571"/>
          <ac:spMkLst>
            <pc:docMk/>
            <pc:sldMk cId="157194013" sldId="298"/>
            <ac:spMk id="55" creationId="{FCF3A715-C598-C149-87B9-B1193FC37322}"/>
          </ac:spMkLst>
        </pc:spChg>
        <pc:spChg chg="mod">
          <ac:chgData name="Martin Winkler" userId="4e3510ea-f24e-4f78-9cc8-53420fd74796" providerId="ADAL" clId="{603CEF2A-8F3A-4CC6-B3F5-26484E167B35}" dt="2023-03-14T19:31:14.930" v="1952" actId="571"/>
          <ac:spMkLst>
            <pc:docMk/>
            <pc:sldMk cId="157194013" sldId="298"/>
            <ac:spMk id="56" creationId="{FC3A4FA0-5304-928D-B9AF-86AAB62E2745}"/>
          </ac:spMkLst>
        </pc:spChg>
        <pc:spChg chg="mod">
          <ac:chgData name="Martin Winkler" userId="4e3510ea-f24e-4f78-9cc8-53420fd74796" providerId="ADAL" clId="{603CEF2A-8F3A-4CC6-B3F5-26484E167B35}" dt="2023-03-14T19:31:15.176" v="1953" actId="571"/>
          <ac:spMkLst>
            <pc:docMk/>
            <pc:sldMk cId="157194013" sldId="298"/>
            <ac:spMk id="58" creationId="{C7546A0F-7F94-68CA-458E-9B5D07581C16}"/>
          </ac:spMkLst>
        </pc:spChg>
        <pc:spChg chg="mod">
          <ac:chgData name="Martin Winkler" userId="4e3510ea-f24e-4f78-9cc8-53420fd74796" providerId="ADAL" clId="{603CEF2A-8F3A-4CC6-B3F5-26484E167B35}" dt="2023-03-14T19:31:15.176" v="1953" actId="571"/>
          <ac:spMkLst>
            <pc:docMk/>
            <pc:sldMk cId="157194013" sldId="298"/>
            <ac:spMk id="59" creationId="{FA74A76E-1123-6093-2D5B-2395F5AA0B32}"/>
          </ac:spMkLst>
        </pc:spChg>
        <pc:spChg chg="mod">
          <ac:chgData name="Martin Winkler" userId="4e3510ea-f24e-4f78-9cc8-53420fd74796" providerId="ADAL" clId="{603CEF2A-8F3A-4CC6-B3F5-26484E167B35}" dt="2023-03-14T19:31:03.826" v="1939" actId="571"/>
          <ac:spMkLst>
            <pc:docMk/>
            <pc:sldMk cId="157194013" sldId="298"/>
            <ac:spMk id="61" creationId="{5C8C29A5-A6E2-7FEE-3776-88CD589DCEE2}"/>
          </ac:spMkLst>
        </pc:spChg>
        <pc:spChg chg="mod">
          <ac:chgData name="Martin Winkler" userId="4e3510ea-f24e-4f78-9cc8-53420fd74796" providerId="ADAL" clId="{603CEF2A-8F3A-4CC6-B3F5-26484E167B35}" dt="2023-03-14T19:31:03.826" v="1939" actId="571"/>
          <ac:spMkLst>
            <pc:docMk/>
            <pc:sldMk cId="157194013" sldId="298"/>
            <ac:spMk id="62" creationId="{29F0A2CF-5E69-0720-65C9-7D3CCA45A2C3}"/>
          </ac:spMkLst>
        </pc:spChg>
        <pc:spChg chg="mod">
          <ac:chgData name="Martin Winkler" userId="4e3510ea-f24e-4f78-9cc8-53420fd74796" providerId="ADAL" clId="{603CEF2A-8F3A-4CC6-B3F5-26484E167B35}" dt="2023-03-14T19:31:24.521" v="1955" actId="571"/>
          <ac:spMkLst>
            <pc:docMk/>
            <pc:sldMk cId="157194013" sldId="298"/>
            <ac:spMk id="1088" creationId="{B124FCF6-02C0-2CDA-EC07-0F6D7DD112A6}"/>
          </ac:spMkLst>
        </pc:spChg>
        <pc:spChg chg="mod">
          <ac:chgData name="Martin Winkler" userId="4e3510ea-f24e-4f78-9cc8-53420fd74796" providerId="ADAL" clId="{603CEF2A-8F3A-4CC6-B3F5-26484E167B35}" dt="2023-03-14T19:31:24.521" v="1955" actId="571"/>
          <ac:spMkLst>
            <pc:docMk/>
            <pc:sldMk cId="157194013" sldId="298"/>
            <ac:spMk id="1089" creationId="{C1C1C3DE-203F-515D-F1E5-A2F47EB992C5}"/>
          </ac:spMkLst>
        </pc:spChg>
        <pc:spChg chg="mod">
          <ac:chgData name="Martin Winkler" userId="4e3510ea-f24e-4f78-9cc8-53420fd74796" providerId="ADAL" clId="{603CEF2A-8F3A-4CC6-B3F5-26484E167B35}" dt="2023-03-14T19:31:24.521" v="1955" actId="571"/>
          <ac:spMkLst>
            <pc:docMk/>
            <pc:sldMk cId="157194013" sldId="298"/>
            <ac:spMk id="1091" creationId="{8426FEBC-3EB5-0FC9-63E5-5309146F6684}"/>
          </ac:spMkLst>
        </pc:spChg>
        <pc:spChg chg="mod">
          <ac:chgData name="Martin Winkler" userId="4e3510ea-f24e-4f78-9cc8-53420fd74796" providerId="ADAL" clId="{603CEF2A-8F3A-4CC6-B3F5-26484E167B35}" dt="2023-03-14T19:31:24.521" v="1955" actId="571"/>
          <ac:spMkLst>
            <pc:docMk/>
            <pc:sldMk cId="157194013" sldId="298"/>
            <ac:spMk id="1092" creationId="{29D53C03-CD45-BDAC-5694-1CA186C9066C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1094" creationId="{7609839D-DD76-FBC3-ACB1-38014E409490}"/>
          </ac:spMkLst>
        </pc:spChg>
        <pc:spChg chg="mod">
          <ac:chgData name="Martin Winkler" userId="4e3510ea-f24e-4f78-9cc8-53420fd74796" providerId="ADAL" clId="{603CEF2A-8F3A-4CC6-B3F5-26484E167B35}" dt="2023-03-14T19:53:59.518" v="2303" actId="403"/>
          <ac:spMkLst>
            <pc:docMk/>
            <pc:sldMk cId="157194013" sldId="298"/>
            <ac:spMk id="1095" creationId="{5EF8B8E2-232B-EE42-E2B4-02660AE58397}"/>
          </ac:spMkLst>
        </pc:spChg>
        <pc:spChg chg="add mod ord">
          <ac:chgData name="Martin Winkler" userId="4e3510ea-f24e-4f78-9cc8-53420fd74796" providerId="ADAL" clId="{603CEF2A-8F3A-4CC6-B3F5-26484E167B35}" dt="2023-03-15T16:54:14.479" v="4276" actId="1036"/>
          <ac:spMkLst>
            <pc:docMk/>
            <pc:sldMk cId="157194013" sldId="298"/>
            <ac:spMk id="1096" creationId="{099C73B9-C622-C908-E97F-6D57A636CD2F}"/>
          </ac:spMkLst>
        </pc:spChg>
        <pc:spChg chg="add del mod">
          <ac:chgData name="Martin Winkler" userId="4e3510ea-f24e-4f78-9cc8-53420fd74796" providerId="ADAL" clId="{603CEF2A-8F3A-4CC6-B3F5-26484E167B35}" dt="2023-03-14T19:46:05.911" v="2224"/>
          <ac:spMkLst>
            <pc:docMk/>
            <pc:sldMk cId="157194013" sldId="298"/>
            <ac:spMk id="1097" creationId="{3F7ABAEA-8971-E7CE-74D6-3B7594A14173}"/>
          </ac:spMkLst>
        </pc:spChg>
        <pc:spChg chg="add mod">
          <ac:chgData name="Martin Winkler" userId="4e3510ea-f24e-4f78-9cc8-53420fd74796" providerId="ADAL" clId="{603CEF2A-8F3A-4CC6-B3F5-26484E167B35}" dt="2023-03-14T19:46:26.443" v="2231" actId="1076"/>
          <ac:spMkLst>
            <pc:docMk/>
            <pc:sldMk cId="157194013" sldId="298"/>
            <ac:spMk id="1098" creationId="{54F95046-C2B0-114A-C359-EE8DBC493F98}"/>
          </ac:spMkLst>
        </pc:spChg>
        <pc:spChg chg="add mod">
          <ac:chgData name="Martin Winkler" userId="4e3510ea-f24e-4f78-9cc8-53420fd74796" providerId="ADAL" clId="{603CEF2A-8F3A-4CC6-B3F5-26484E167B35}" dt="2023-03-14T19:46:26.443" v="2231" actId="1076"/>
          <ac:spMkLst>
            <pc:docMk/>
            <pc:sldMk cId="157194013" sldId="298"/>
            <ac:spMk id="1099" creationId="{08B8E5DE-77AC-2583-374E-2E785B222FA2}"/>
          </ac:spMkLst>
        </pc:spChg>
        <pc:spChg chg="add mod">
          <ac:chgData name="Martin Winkler" userId="4e3510ea-f24e-4f78-9cc8-53420fd74796" providerId="ADAL" clId="{603CEF2A-8F3A-4CC6-B3F5-26484E167B35}" dt="2023-03-14T19:46:26.443" v="2231" actId="1076"/>
          <ac:spMkLst>
            <pc:docMk/>
            <pc:sldMk cId="157194013" sldId="298"/>
            <ac:spMk id="1100" creationId="{3DB07A7A-B391-3036-B112-7920A0506B7A}"/>
          </ac:spMkLst>
        </pc:spChg>
        <pc:spChg chg="add mod">
          <ac:chgData name="Martin Winkler" userId="4e3510ea-f24e-4f78-9cc8-53420fd74796" providerId="ADAL" clId="{603CEF2A-8F3A-4CC6-B3F5-26484E167B35}" dt="2023-03-14T19:46:26.443" v="2231" actId="1076"/>
          <ac:spMkLst>
            <pc:docMk/>
            <pc:sldMk cId="157194013" sldId="298"/>
            <ac:spMk id="1101" creationId="{1384415A-1D7D-55F6-6523-0363244D4ECC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2" creationId="{01A4217A-15FF-F09E-2441-012DD5D87585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3" creationId="{AC26F8A9-C7DF-065D-0B2D-822A4AEA3B2F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4" creationId="{34861539-9FA9-92ED-F618-7D91C3EB437E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5" creationId="{69A44E86-AE1B-EBB2-FA7A-755527F88B47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6" creationId="{96EC5552-7810-8F1A-91AB-E61BC2559323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7" creationId="{607B6E5D-951B-4092-F2A9-22049AF8025C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8" creationId="{26E8DA26-6790-9969-011D-D622D4D13D93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09" creationId="{50201615-6778-FE98-1D4E-E5EFF8DBAA58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0" creationId="{D5413C50-F4F9-7DC4-4C2B-E58628FFBAAB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1" creationId="{2CDA5895-7465-8AAD-B83F-FC467FF95786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2" creationId="{839A5C54-B335-600F-5C6D-79F30743CCA5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3" creationId="{5A1406AC-51A9-13FC-8D8C-916B50607A6F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4" creationId="{BDDE5B0C-8C58-BBEC-1F77-C9F80EFF3FE4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5" creationId="{F4A072F5-6875-35C1-1E7A-1E21A27E37A1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6" creationId="{0E16F884-BC4D-7044-E9A1-209166F89ADC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7" creationId="{142BF746-AD57-5900-EE14-0D5402B74A3E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8" creationId="{A36E9CE3-AF1F-6F80-D071-96C1F1DF1973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19" creationId="{9DF7379C-AE86-E1AB-9994-A6E874795C38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20" creationId="{F05BC822-06EB-CEFF-496E-2E3F89E49756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21" creationId="{1B276FF8-C565-FAE7-B613-6363ED9CA9F3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22" creationId="{59EE018F-4654-E8D1-8E3B-A3E29FA408C6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23" creationId="{63E9E207-77CF-42D5-A224-CC259CEF5667}"/>
          </ac:spMkLst>
        </pc:spChg>
        <pc:spChg chg="add del mod">
          <ac:chgData name="Martin Winkler" userId="4e3510ea-f24e-4f78-9cc8-53420fd74796" providerId="ADAL" clId="{603CEF2A-8F3A-4CC6-B3F5-26484E167B35}" dt="2023-03-14T19:48:21.227" v="2243"/>
          <ac:spMkLst>
            <pc:docMk/>
            <pc:sldMk cId="157194013" sldId="298"/>
            <ac:spMk id="1124" creationId="{C109B951-8EC3-3DC3-B950-A0D516539990}"/>
          </ac:spMkLst>
        </pc:spChg>
        <pc:spChg chg="add mod">
          <ac:chgData name="Martin Winkler" userId="4e3510ea-f24e-4f78-9cc8-53420fd74796" providerId="ADAL" clId="{603CEF2A-8F3A-4CC6-B3F5-26484E167B35}" dt="2023-03-14T19:59:14.515" v="2346" actId="571"/>
          <ac:spMkLst>
            <pc:docMk/>
            <pc:sldMk cId="157194013" sldId="298"/>
            <ac:spMk id="1125" creationId="{58CBB1B2-4A54-6070-4894-4163D9CAF7D7}"/>
          </ac:spMkLst>
        </pc:spChg>
        <pc:spChg chg="add mod">
          <ac:chgData name="Martin Winkler" userId="4e3510ea-f24e-4f78-9cc8-53420fd74796" providerId="ADAL" clId="{603CEF2A-8F3A-4CC6-B3F5-26484E167B35}" dt="2023-03-14T19:59:22.826" v="2349" actId="1076"/>
          <ac:spMkLst>
            <pc:docMk/>
            <pc:sldMk cId="157194013" sldId="298"/>
            <ac:spMk id="1126" creationId="{BD4934EB-42BE-5C8A-205E-88949FB5F479}"/>
          </ac:spMkLst>
        </pc:spChg>
        <pc:spChg chg="add mod">
          <ac:chgData name="Martin Winkler" userId="4e3510ea-f24e-4f78-9cc8-53420fd74796" providerId="ADAL" clId="{603CEF2A-8F3A-4CC6-B3F5-26484E167B35}" dt="2023-03-14T20:02:01.453" v="2375" actId="1076"/>
          <ac:spMkLst>
            <pc:docMk/>
            <pc:sldMk cId="157194013" sldId="298"/>
            <ac:spMk id="1127" creationId="{BB510FA1-E4F4-B343-E072-6ABD5A879E82}"/>
          </ac:spMkLst>
        </pc:spChg>
        <pc:spChg chg="mod">
          <ac:chgData name="Martin Winkler" userId="4e3510ea-f24e-4f78-9cc8-53420fd74796" providerId="ADAL" clId="{603CEF2A-8F3A-4CC6-B3F5-26484E167B35}" dt="2023-03-14T19:07:54.859" v="1355" actId="1036"/>
          <ac:spMkLst>
            <pc:docMk/>
            <pc:sldMk cId="157194013" sldId="298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07:54.859" v="1355" actId="1036"/>
          <ac:spMkLst>
            <pc:docMk/>
            <pc:sldMk cId="157194013" sldId="298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52:05.121" v="2267" actId="207"/>
          <ac:spMkLst>
            <pc:docMk/>
            <pc:sldMk cId="157194013" sldId="298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52:05.121" v="2267" actId="207"/>
          <ac:spMkLst>
            <pc:docMk/>
            <pc:sldMk cId="157194013" sldId="298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52:05.121" v="2267" actId="207"/>
          <ac:spMkLst>
            <pc:docMk/>
            <pc:sldMk cId="157194013" sldId="298"/>
            <ac:spMk id="1132" creationId="{00000000-0000-0000-0000-000000000000}"/>
          </ac:spMkLst>
        </pc:spChg>
        <pc:spChg chg="add del mod">
          <ac:chgData name="Martin Winkler" userId="4e3510ea-f24e-4f78-9cc8-53420fd74796" providerId="ADAL" clId="{603CEF2A-8F3A-4CC6-B3F5-26484E167B35}" dt="2023-03-14T19:37:19.851" v="1998" actId="1076"/>
          <ac:spMkLst>
            <pc:docMk/>
            <pc:sldMk cId="157194013" sldId="298"/>
            <ac:spMk id="1133" creationId="{00000000-0000-0000-0000-000000000000}"/>
          </ac:spMkLst>
        </pc:spChg>
        <pc:spChg chg="add del mod">
          <ac:chgData name="Martin Winkler" userId="4e3510ea-f24e-4f78-9cc8-53420fd74796" providerId="ADAL" clId="{603CEF2A-8F3A-4CC6-B3F5-26484E167B35}" dt="2023-03-14T19:37:19.851" v="1998" actId="1076"/>
          <ac:spMkLst>
            <pc:docMk/>
            <pc:sldMk cId="157194013" sldId="298"/>
            <ac:spMk id="1134" creationId="{00000000-0000-0000-0000-000000000000}"/>
          </ac:spMkLst>
        </pc:spChg>
        <pc:spChg chg="add del mod">
          <ac:chgData name="Martin Winkler" userId="4e3510ea-f24e-4f78-9cc8-53420fd74796" providerId="ADAL" clId="{603CEF2A-8F3A-4CC6-B3F5-26484E167B35}" dt="2023-03-14T19:37:19.851" v="1998" actId="1076"/>
          <ac:spMkLst>
            <pc:docMk/>
            <pc:sldMk cId="157194013" sldId="298"/>
            <ac:spMk id="1135" creationId="{00000000-0000-0000-0000-000000000000}"/>
          </ac:spMkLst>
        </pc:spChg>
        <pc:spChg chg="mod ord topLvl">
          <ac:chgData name="Martin Winkler" userId="4e3510ea-f24e-4f78-9cc8-53420fd74796" providerId="ADAL" clId="{603CEF2A-8F3A-4CC6-B3F5-26484E167B35}" dt="2023-03-14T19:58:49.360" v="2341" actId="1038"/>
          <ac:spMkLst>
            <pc:docMk/>
            <pc:sldMk cId="157194013" sldId="298"/>
            <ac:spMk id="1136" creationId="{00000000-0000-0000-0000-000000000000}"/>
          </ac:spMkLst>
        </pc:spChg>
        <pc:spChg chg="del topLvl">
          <ac:chgData name="Martin Winkler" userId="4e3510ea-f24e-4f78-9cc8-53420fd74796" providerId="ADAL" clId="{603CEF2A-8F3A-4CC6-B3F5-26484E167B35}" dt="2023-03-14T18:58:44.917" v="932" actId="478"/>
          <ac:spMkLst>
            <pc:docMk/>
            <pc:sldMk cId="157194013" sldId="298"/>
            <ac:spMk id="1137" creationId="{00000000-0000-0000-0000-000000000000}"/>
          </ac:spMkLst>
        </pc:spChg>
        <pc:spChg chg="mod ord topLvl">
          <ac:chgData name="Martin Winkler" userId="4e3510ea-f24e-4f78-9cc8-53420fd74796" providerId="ADAL" clId="{603CEF2A-8F3A-4CC6-B3F5-26484E167B35}" dt="2023-03-14T19:59:10.855" v="2344" actId="14100"/>
          <ac:spMkLst>
            <pc:docMk/>
            <pc:sldMk cId="157194013" sldId="298"/>
            <ac:spMk id="1139" creationId="{00000000-0000-0000-0000-000000000000}"/>
          </ac:spMkLst>
        </pc:spChg>
        <pc:spChg chg="add del mod topLvl">
          <ac:chgData name="Martin Winkler" userId="4e3510ea-f24e-4f78-9cc8-53420fd74796" providerId="ADAL" clId="{603CEF2A-8F3A-4CC6-B3F5-26484E167B35}" dt="2023-03-14T18:58:36.431" v="869" actId="478"/>
          <ac:spMkLst>
            <pc:docMk/>
            <pc:sldMk cId="157194013" sldId="298"/>
            <ac:spMk id="1140" creationId="{00000000-0000-0000-0000-000000000000}"/>
          </ac:spMkLst>
        </pc:spChg>
        <pc:spChg chg="mod topLvl">
          <ac:chgData name="Martin Winkler" userId="4e3510ea-f24e-4f78-9cc8-53420fd74796" providerId="ADAL" clId="{603CEF2A-8F3A-4CC6-B3F5-26484E167B35}" dt="2023-03-14T19:58:33.115" v="2333" actId="1038"/>
          <ac:spMkLst>
            <pc:docMk/>
            <pc:sldMk cId="157194013" sldId="298"/>
            <ac:spMk id="1142" creationId="{00000000-0000-0000-0000-000000000000}"/>
          </ac:spMkLst>
        </pc:spChg>
        <pc:spChg chg="del topLvl">
          <ac:chgData name="Martin Winkler" userId="4e3510ea-f24e-4f78-9cc8-53420fd74796" providerId="ADAL" clId="{603CEF2A-8F3A-4CC6-B3F5-26484E167B35}" dt="2023-03-14T18:58:53.084" v="969" actId="478"/>
          <ac:spMkLst>
            <pc:docMk/>
            <pc:sldMk cId="157194013" sldId="298"/>
            <ac:spMk id="114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20:00:29.618" v="2350" actId="207"/>
          <ac:spMkLst>
            <pc:docMk/>
            <pc:sldMk cId="157194013" sldId="298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20:00:50.070" v="2353" actId="21"/>
          <ac:spMkLst>
            <pc:docMk/>
            <pc:sldMk cId="157194013" sldId="298"/>
            <ac:spMk id="1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20:00:33.764" v="2351" actId="207"/>
          <ac:spMkLst>
            <pc:docMk/>
            <pc:sldMk cId="157194013" sldId="298"/>
            <ac:spMk id="1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20:00:52.290" v="2354"/>
          <ac:spMkLst>
            <pc:docMk/>
            <pc:sldMk cId="157194013" sldId="298"/>
            <ac:spMk id="115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8:56:26.422" v="565" actId="1036"/>
          <ac:spMkLst>
            <pc:docMk/>
            <pc:sldMk cId="157194013" sldId="298"/>
            <ac:spMk id="116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11:30.272" v="1420" actId="115"/>
          <ac:spMkLst>
            <pc:docMk/>
            <pc:sldMk cId="157194013" sldId="298"/>
            <ac:spMk id="118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11:30.272" v="1420" actId="115"/>
          <ac:spMkLst>
            <pc:docMk/>
            <pc:sldMk cId="157194013" sldId="298"/>
            <ac:spMk id="118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4T19:11:30.272" v="1420" actId="115"/>
          <ac:spMkLst>
            <pc:docMk/>
            <pc:sldMk cId="157194013" sldId="298"/>
            <ac:spMk id="1184" creationId="{00000000-0000-0000-0000-000000000000}"/>
          </ac:spMkLst>
        </pc:spChg>
        <pc:grpChg chg="add mod">
          <ac:chgData name="Martin Winkler" userId="4e3510ea-f24e-4f78-9cc8-53420fd74796" providerId="ADAL" clId="{603CEF2A-8F3A-4CC6-B3F5-26484E167B35}" dt="2023-03-14T19:13:06.285" v="1439" actId="571"/>
          <ac:grpSpMkLst>
            <pc:docMk/>
            <pc:sldMk cId="157194013" sldId="298"/>
            <ac:grpSpMk id="11" creationId="{E7B81CE9-228B-86BE-D042-9E01CA6C38CE}"/>
          </ac:grpSpMkLst>
        </pc:grpChg>
        <pc:grpChg chg="add mod">
          <ac:chgData name="Martin Winkler" userId="4e3510ea-f24e-4f78-9cc8-53420fd74796" providerId="ADAL" clId="{603CEF2A-8F3A-4CC6-B3F5-26484E167B35}" dt="2023-03-14T19:13:06.285" v="1439" actId="571"/>
          <ac:grpSpMkLst>
            <pc:docMk/>
            <pc:sldMk cId="157194013" sldId="298"/>
            <ac:grpSpMk id="15" creationId="{492EA8C0-72BB-4B43-F075-EBCD81BB713C}"/>
          </ac:grpSpMkLst>
        </pc:grpChg>
        <pc:grpChg chg="add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22" creationId="{23F019F1-0BA6-E102-0EFF-734F046FDAD9}"/>
          </ac:grpSpMkLst>
        </pc:grpChg>
        <pc:grpChg chg="add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26" creationId="{6CB3FD47-F16F-3C5A-3ECB-EEB5009BB252}"/>
          </ac:grpSpMkLst>
        </pc:grpChg>
        <pc:grpChg chg="add del mod">
          <ac:chgData name="Martin Winkler" userId="4e3510ea-f24e-4f78-9cc8-53420fd74796" providerId="ADAL" clId="{603CEF2A-8F3A-4CC6-B3F5-26484E167B35}" dt="2023-03-14T19:16:57.908" v="1609" actId="478"/>
          <ac:grpSpMkLst>
            <pc:docMk/>
            <pc:sldMk cId="157194013" sldId="298"/>
            <ac:grpSpMk id="31" creationId="{EF31700A-03D3-DB3C-B92A-3D632E837007}"/>
          </ac:grpSpMkLst>
        </pc:grpChg>
        <pc:grpChg chg="add del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34" creationId="{1C0D3B9D-377D-C6C5-5924-60AC4F277E5A}"/>
          </ac:grpSpMkLst>
        </pc:grpChg>
        <pc:grpChg chg="add del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37" creationId="{222B8CB5-0D6A-51B9-83AB-F61E26553BE6}"/>
          </ac:grpSpMkLst>
        </pc:grpChg>
        <pc:grpChg chg="add del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40" creationId="{8D18F2AB-A8F6-0392-DFDC-0D634B054AC5}"/>
          </ac:grpSpMkLst>
        </pc:grpChg>
        <pc:grpChg chg="add mod">
          <ac:chgData name="Martin Winkler" userId="4e3510ea-f24e-4f78-9cc8-53420fd74796" providerId="ADAL" clId="{603CEF2A-8F3A-4CC6-B3F5-26484E167B35}" dt="2023-03-14T19:31:34.856" v="1956" actId="1076"/>
          <ac:grpSpMkLst>
            <pc:docMk/>
            <pc:sldMk cId="157194013" sldId="298"/>
            <ac:grpSpMk id="45" creationId="{BF21E897-79BD-8C72-0EC1-D8EE092518BB}"/>
          </ac:grpSpMkLst>
        </pc:grpChg>
        <pc:grpChg chg="add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48" creationId="{599F51CB-78F9-9B07-9210-E7FA4F403E1C}"/>
          </ac:grpSpMkLst>
        </pc:grpChg>
        <pc:grpChg chg="add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51" creationId="{AAE89BCF-D7A2-6EAF-2A4C-BD59B8BF4F94}"/>
          </ac:grpSpMkLst>
        </pc:grpChg>
        <pc:grpChg chg="add mod">
          <ac:chgData name="Martin Winkler" userId="4e3510ea-f24e-4f78-9cc8-53420fd74796" providerId="ADAL" clId="{603CEF2A-8F3A-4CC6-B3F5-26484E167B35}" dt="2023-03-14T19:31:34.856" v="1956" actId="1076"/>
          <ac:grpSpMkLst>
            <pc:docMk/>
            <pc:sldMk cId="157194013" sldId="298"/>
            <ac:grpSpMk id="54" creationId="{B67FA48E-3EDB-E1F8-6288-BCD9CD3086A9}"/>
          </ac:grpSpMkLst>
        </pc:grpChg>
        <pc:grpChg chg="add del mod">
          <ac:chgData name="Martin Winkler" userId="4e3510ea-f24e-4f78-9cc8-53420fd74796" providerId="ADAL" clId="{603CEF2A-8F3A-4CC6-B3F5-26484E167B35}" dt="2023-03-14T19:31:15.966" v="1954" actId="21"/>
          <ac:grpSpMkLst>
            <pc:docMk/>
            <pc:sldMk cId="157194013" sldId="298"/>
            <ac:grpSpMk id="57" creationId="{40E14539-2588-A998-539F-BA2E0ABEE820}"/>
          </ac:grpSpMkLst>
        </pc:grpChg>
        <pc:grpChg chg="add mod">
          <ac:chgData name="Martin Winkler" userId="4e3510ea-f24e-4f78-9cc8-53420fd74796" providerId="ADAL" clId="{603CEF2A-8F3A-4CC6-B3F5-26484E167B35}" dt="2023-03-14T19:31:03.826" v="1939" actId="571"/>
          <ac:grpSpMkLst>
            <pc:docMk/>
            <pc:sldMk cId="157194013" sldId="298"/>
            <ac:grpSpMk id="60" creationId="{41FDD353-0C57-E875-56DF-3A9B944A45E6}"/>
          </ac:grpSpMkLst>
        </pc:grpChg>
        <pc:grpChg chg="add mod">
          <ac:chgData name="Martin Winkler" userId="4e3510ea-f24e-4f78-9cc8-53420fd74796" providerId="ADAL" clId="{603CEF2A-8F3A-4CC6-B3F5-26484E167B35}" dt="2023-03-14T19:31:34.856" v="1956" actId="1076"/>
          <ac:grpSpMkLst>
            <pc:docMk/>
            <pc:sldMk cId="157194013" sldId="298"/>
            <ac:grpSpMk id="63" creationId="{BF210F33-439E-971D-5258-6F8A615BCD91}"/>
          </ac:grpSpMkLst>
        </pc:grpChg>
        <pc:grpChg chg="add mod">
          <ac:chgData name="Martin Winkler" userId="4e3510ea-f24e-4f78-9cc8-53420fd74796" providerId="ADAL" clId="{603CEF2A-8F3A-4CC6-B3F5-26484E167B35}" dt="2023-03-14T19:31:34.856" v="1956" actId="1076"/>
          <ac:grpSpMkLst>
            <pc:docMk/>
            <pc:sldMk cId="157194013" sldId="298"/>
            <ac:grpSpMk id="1090" creationId="{B72EE831-7EA7-854A-1022-1974D7C64C18}"/>
          </ac:grpSpMkLst>
        </pc:grpChg>
        <pc:grpChg chg="add 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093" creationId="{A4440FB9-656A-7910-C3C6-80E51E548C2F}"/>
          </ac:grpSpMkLst>
        </pc:grpChg>
        <pc:grpChg chg="del">
          <ac:chgData name="Martin Winkler" userId="4e3510ea-f24e-4f78-9cc8-53420fd74796" providerId="ADAL" clId="{603CEF2A-8F3A-4CC6-B3F5-26484E167B35}" dt="2023-03-14T18:58:44.917" v="932" actId="478"/>
          <ac:grpSpMkLst>
            <pc:docMk/>
            <pc:sldMk cId="157194013" sldId="298"/>
            <ac:grpSpMk id="1138" creationId="{00000000-0000-0000-0000-000000000000}"/>
          </ac:grpSpMkLst>
        </pc:grpChg>
        <pc:grpChg chg="add del mod">
          <ac:chgData name="Martin Winkler" userId="4e3510ea-f24e-4f78-9cc8-53420fd74796" providerId="ADAL" clId="{603CEF2A-8F3A-4CC6-B3F5-26484E167B35}" dt="2023-03-14T18:58:36.431" v="869" actId="478"/>
          <ac:grpSpMkLst>
            <pc:docMk/>
            <pc:sldMk cId="157194013" sldId="298"/>
            <ac:grpSpMk id="1141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18:58:53.084" v="969" actId="478"/>
          <ac:grpSpMkLst>
            <pc:docMk/>
            <pc:sldMk cId="157194013" sldId="298"/>
            <ac:grpSpMk id="1144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43.589" v="2265" actId="1037"/>
          <ac:grpSpMkLst>
            <pc:docMk/>
            <pc:sldMk cId="157194013" sldId="298"/>
            <ac:grpSpMk id="1147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18:56:20.167" v="538" actId="478"/>
          <ac:grpSpMkLst>
            <pc:docMk/>
            <pc:sldMk cId="157194013" sldId="298"/>
            <ac:grpSpMk id="1150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20:00:33.764" v="2351" actId="207"/>
          <ac:grpSpMkLst>
            <pc:docMk/>
            <pc:sldMk cId="157194013" sldId="298"/>
            <ac:grpSpMk id="1153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57" creationId="{00000000-0000-0000-0000-000000000000}"/>
          </ac:grpSpMkLst>
        </pc:grpChg>
        <pc:grpChg chg="del mod">
          <ac:chgData name="Martin Winkler" userId="4e3510ea-f24e-4f78-9cc8-53420fd74796" providerId="ADAL" clId="{603CEF2A-8F3A-4CC6-B3F5-26484E167B35}" dt="2023-03-14T19:10:58.028" v="1410" actId="478"/>
          <ac:grpSpMkLst>
            <pc:docMk/>
            <pc:sldMk cId="157194013" sldId="298"/>
            <ac:grpSpMk id="116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65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69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73" creationId="{00000000-0000-0000-0000-000000000000}"/>
          </ac:grpSpMkLst>
        </pc:grpChg>
        <pc:grpChg chg="del mod">
          <ac:chgData name="Martin Winkler" userId="4e3510ea-f24e-4f78-9cc8-53420fd74796" providerId="ADAL" clId="{603CEF2A-8F3A-4CC6-B3F5-26484E167B35}" dt="2023-03-14T19:11:09.617" v="1413" actId="478"/>
          <ac:grpSpMkLst>
            <pc:docMk/>
            <pc:sldMk cId="157194013" sldId="298"/>
            <ac:grpSpMk id="117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81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4T19:48:33.102" v="2253" actId="1038"/>
          <ac:grpSpMkLst>
            <pc:docMk/>
            <pc:sldMk cId="157194013" sldId="298"/>
            <ac:grpSpMk id="1185" creationId="{00000000-0000-0000-0000-000000000000}"/>
          </ac:grpSpMkLst>
        </pc:grpChg>
      </pc:sldChg>
      <pc:sldChg chg="modSp add del mod">
        <pc:chgData name="Martin Winkler" userId="4e3510ea-f24e-4f78-9cc8-53420fd74796" providerId="ADAL" clId="{603CEF2A-8F3A-4CC6-B3F5-26484E167B35}" dt="2023-03-14T19:40:17.920" v="2105" actId="47"/>
        <pc:sldMkLst>
          <pc:docMk/>
          <pc:sldMk cId="2149995423" sldId="299"/>
        </pc:sldMkLst>
        <pc:grpChg chg="mod">
          <ac:chgData name="Martin Winkler" userId="4e3510ea-f24e-4f78-9cc8-53420fd74796" providerId="ADAL" clId="{603CEF2A-8F3A-4CC6-B3F5-26484E167B35}" dt="2023-03-14T19:39:49.573" v="2066" actId="1035"/>
          <ac:grpSpMkLst>
            <pc:docMk/>
            <pc:sldMk cId="2149995423" sldId="299"/>
            <ac:grpSpMk id="34" creationId="{1C0D3B9D-377D-C6C5-5924-60AC4F277E5A}"/>
          </ac:grpSpMkLst>
        </pc:grpChg>
        <pc:grpChg chg="mod">
          <ac:chgData name="Martin Winkler" userId="4e3510ea-f24e-4f78-9cc8-53420fd74796" providerId="ADAL" clId="{603CEF2A-8F3A-4CC6-B3F5-26484E167B35}" dt="2023-03-14T19:39:49.573" v="2066" actId="1035"/>
          <ac:grpSpMkLst>
            <pc:docMk/>
            <pc:sldMk cId="2149995423" sldId="299"/>
            <ac:grpSpMk id="37" creationId="{222B8CB5-0D6A-51B9-83AB-F61E26553BE6}"/>
          </ac:grpSpMkLst>
        </pc:grpChg>
        <pc:grpChg chg="mod">
          <ac:chgData name="Martin Winkler" userId="4e3510ea-f24e-4f78-9cc8-53420fd74796" providerId="ADAL" clId="{603CEF2A-8F3A-4CC6-B3F5-26484E167B35}" dt="2023-03-14T19:39:49.573" v="2066" actId="1035"/>
          <ac:grpSpMkLst>
            <pc:docMk/>
            <pc:sldMk cId="2149995423" sldId="299"/>
            <ac:grpSpMk id="40" creationId="{8D18F2AB-A8F6-0392-DFDC-0D634B054AC5}"/>
          </ac:grpSpMkLst>
        </pc:grpChg>
        <pc:grpChg chg="mod">
          <ac:chgData name="Martin Winkler" userId="4e3510ea-f24e-4f78-9cc8-53420fd74796" providerId="ADAL" clId="{603CEF2A-8F3A-4CC6-B3F5-26484E167B35}" dt="2023-03-14T19:39:56.367" v="2104" actId="1036"/>
          <ac:grpSpMkLst>
            <pc:docMk/>
            <pc:sldMk cId="2149995423" sldId="299"/>
            <ac:grpSpMk id="48" creationId="{599F51CB-78F9-9B07-9210-E7FA4F403E1C}"/>
          </ac:grpSpMkLst>
        </pc:grpChg>
        <pc:grpChg chg="mod">
          <ac:chgData name="Martin Winkler" userId="4e3510ea-f24e-4f78-9cc8-53420fd74796" providerId="ADAL" clId="{603CEF2A-8F3A-4CC6-B3F5-26484E167B35}" dt="2023-03-14T19:39:56.367" v="2104" actId="1036"/>
          <ac:grpSpMkLst>
            <pc:docMk/>
            <pc:sldMk cId="2149995423" sldId="299"/>
            <ac:grpSpMk id="51" creationId="{AAE89BCF-D7A2-6EAF-2A4C-BD59B8BF4F94}"/>
          </ac:grpSpMkLst>
        </pc:grpChg>
        <pc:grpChg chg="mod">
          <ac:chgData name="Martin Winkler" userId="4e3510ea-f24e-4f78-9cc8-53420fd74796" providerId="ADAL" clId="{603CEF2A-8F3A-4CC6-B3F5-26484E167B35}" dt="2023-03-14T19:39:49.573" v="2066" actId="1035"/>
          <ac:grpSpMkLst>
            <pc:docMk/>
            <pc:sldMk cId="2149995423" sldId="299"/>
            <ac:grpSpMk id="1093" creationId="{A4440FB9-656A-7910-C3C6-80E51E548C2F}"/>
          </ac:grpSpMkLst>
        </pc:grpChg>
      </pc:sldChg>
      <pc:sldChg chg="addSp delSp modSp add mod">
        <pc:chgData name="Martin Winkler" userId="4e3510ea-f24e-4f78-9cc8-53420fd74796" providerId="ADAL" clId="{603CEF2A-8F3A-4CC6-B3F5-26484E167B35}" dt="2023-03-15T17:14:12.373" v="4486" actId="3064"/>
        <pc:sldMkLst>
          <pc:docMk/>
          <pc:sldMk cId="4069712731" sldId="299"/>
        </pc:sldMkLst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2" creationId="{BE7C48DC-1D35-C46E-37F6-EF0F96D5D58E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3" creationId="{FFCDE1A6-776B-26E8-E456-8B1A55E7B314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4" creationId="{3C83B2CC-D0EB-4AFA-C2B0-4C32B44F8656}"/>
          </ac:spMkLst>
        </pc:spChg>
        <pc:spChg chg="mod">
          <ac:chgData name="Martin Winkler" userId="4e3510ea-f24e-4f78-9cc8-53420fd74796" providerId="ADAL" clId="{603CEF2A-8F3A-4CC6-B3F5-26484E167B35}" dt="2023-03-15T16:59:58.237" v="4349" actId="1076"/>
          <ac:spMkLst>
            <pc:docMk/>
            <pc:sldMk cId="4069712731" sldId="299"/>
            <ac:spMk id="5" creationId="{E5EBDDA3-5576-7B50-1E52-715A3B27F243}"/>
          </ac:spMkLst>
        </pc:spChg>
        <pc:spChg chg="add del mod topLvl">
          <ac:chgData name="Martin Winkler" userId="4e3510ea-f24e-4f78-9cc8-53420fd74796" providerId="ADAL" clId="{603CEF2A-8F3A-4CC6-B3F5-26484E167B35}" dt="2023-03-14T20:29:52.085" v="3032" actId="478"/>
          <ac:spMkLst>
            <pc:docMk/>
            <pc:sldMk cId="4069712731" sldId="299"/>
            <ac:spMk id="6" creationId="{B89FFFFA-0C8F-1D89-1997-8438D54DDE36}"/>
          </ac:spMkLst>
        </pc:spChg>
        <pc:spChg chg="add del mod ord topLvl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7" creationId="{D617387D-1E08-162C-A5E8-8BCE28709B7A}"/>
          </ac:spMkLst>
        </pc:spChg>
        <pc:spChg chg="add del mod">
          <ac:chgData name="Martin Winkler" userId="4e3510ea-f24e-4f78-9cc8-53420fd74796" providerId="ADAL" clId="{603CEF2A-8F3A-4CC6-B3F5-26484E167B35}" dt="2023-03-15T16:32:43.569" v="3920" actId="478"/>
          <ac:spMkLst>
            <pc:docMk/>
            <pc:sldMk cId="4069712731" sldId="299"/>
            <ac:spMk id="8" creationId="{46B11BCF-0344-CF95-6E66-D6CE611B4049}"/>
          </ac:spMkLst>
        </pc:spChg>
        <pc:spChg chg="mod">
          <ac:chgData name="Martin Winkler" userId="4e3510ea-f24e-4f78-9cc8-53420fd74796" providerId="ADAL" clId="{603CEF2A-8F3A-4CC6-B3F5-26484E167B35}" dt="2023-03-15T17:05:09.225" v="4368"/>
          <ac:spMkLst>
            <pc:docMk/>
            <pc:sldMk cId="4069712731" sldId="299"/>
            <ac:spMk id="10" creationId="{BE94C937-F4F3-E5C8-B2C7-DC79C4AE8B82}"/>
          </ac:spMkLst>
        </pc:spChg>
        <pc:spChg chg="mod">
          <ac:chgData name="Martin Winkler" userId="4e3510ea-f24e-4f78-9cc8-53420fd74796" providerId="ADAL" clId="{603CEF2A-8F3A-4CC6-B3F5-26484E167B35}" dt="2023-03-15T17:09:14.667" v="4444" actId="113"/>
          <ac:spMkLst>
            <pc:docMk/>
            <pc:sldMk cId="4069712731" sldId="299"/>
            <ac:spMk id="11" creationId="{5A8CEB30-E8E5-3C70-F755-06B18F198D62}"/>
          </ac:spMkLst>
        </pc:spChg>
        <pc:spChg chg="mod">
          <ac:chgData name="Martin Winkler" userId="4e3510ea-f24e-4f78-9cc8-53420fd74796" providerId="ADAL" clId="{603CEF2A-8F3A-4CC6-B3F5-26484E167B35}" dt="2023-03-15T17:05:09.225" v="4368"/>
          <ac:spMkLst>
            <pc:docMk/>
            <pc:sldMk cId="4069712731" sldId="299"/>
            <ac:spMk id="13" creationId="{39CA30A3-A7A5-A7DF-12F7-463C00C02FE5}"/>
          </ac:spMkLst>
        </pc:spChg>
        <pc:spChg chg="mod">
          <ac:chgData name="Martin Winkler" userId="4e3510ea-f24e-4f78-9cc8-53420fd74796" providerId="ADAL" clId="{603CEF2A-8F3A-4CC6-B3F5-26484E167B35}" dt="2023-03-15T17:09:12.001" v="4443" actId="113"/>
          <ac:spMkLst>
            <pc:docMk/>
            <pc:sldMk cId="4069712731" sldId="299"/>
            <ac:spMk id="15" creationId="{A3750B6D-D2C0-681E-45E5-073D165974D1}"/>
          </ac:spMkLst>
        </pc:spChg>
        <pc:spChg chg="add 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7" creationId="{BF0FE8EC-5E17-B8D8-99F6-FA4E7DBDB82C}"/>
          </ac:spMkLst>
        </pc:spChg>
        <pc:spChg chg="add 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8" creationId="{D10476A0-04A2-CFB1-0C5B-0678B788EE19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20" creationId="{767B57AA-524A-0924-B83E-D5109DE088C9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21" creationId="{0849FCC4-C304-8EB7-064E-AC6FF1F783E1}"/>
          </ac:spMkLst>
        </pc:spChg>
        <pc:spChg chg="mod">
          <ac:chgData name="Martin Winkler" userId="4e3510ea-f24e-4f78-9cc8-53420fd74796" providerId="ADAL" clId="{603CEF2A-8F3A-4CC6-B3F5-26484E167B35}" dt="2023-03-15T17:11:41.340" v="4449" actId="113"/>
          <ac:spMkLst>
            <pc:docMk/>
            <pc:sldMk cId="4069712731" sldId="299"/>
            <ac:spMk id="35" creationId="{D3CC01E8-07DF-85C2-E620-B35DB3E79440}"/>
          </ac:spMkLst>
        </pc:spChg>
        <pc:spChg chg="mod">
          <ac:chgData name="Martin Winkler" userId="4e3510ea-f24e-4f78-9cc8-53420fd74796" providerId="ADAL" clId="{603CEF2A-8F3A-4CC6-B3F5-26484E167B35}" dt="2023-03-15T17:13:48.532" v="4483" actId="3064"/>
          <ac:spMkLst>
            <pc:docMk/>
            <pc:sldMk cId="4069712731" sldId="299"/>
            <ac:spMk id="36" creationId="{A627724A-DA36-AA5C-7AED-1DBABF3B8658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38" creationId="{D2041280-7FCD-C7B9-6F3A-DC21101ED350}"/>
          </ac:spMkLst>
        </pc:spChg>
        <pc:spChg chg="mod">
          <ac:chgData name="Martin Winkler" userId="4e3510ea-f24e-4f78-9cc8-53420fd74796" providerId="ADAL" clId="{603CEF2A-8F3A-4CC6-B3F5-26484E167B35}" dt="2023-03-15T17:13:44.984" v="4482" actId="3064"/>
          <ac:spMkLst>
            <pc:docMk/>
            <pc:sldMk cId="4069712731" sldId="299"/>
            <ac:spMk id="39" creationId="{0D2BCF3E-69C2-165E-E4F9-3FC61DC127B7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41" creationId="{6CE28311-EA83-335C-E572-DB68C2E04EC5}"/>
          </ac:spMkLst>
        </pc:spChg>
        <pc:spChg chg="mod">
          <ac:chgData name="Martin Winkler" userId="4e3510ea-f24e-4f78-9cc8-53420fd74796" providerId="ADAL" clId="{603CEF2A-8F3A-4CC6-B3F5-26484E167B35}" dt="2023-03-15T17:13:41.213" v="4481" actId="3064"/>
          <ac:spMkLst>
            <pc:docMk/>
            <pc:sldMk cId="4069712731" sldId="299"/>
            <ac:spMk id="42" creationId="{F9A8E3EF-FAAF-2035-4AC5-D693506B3CE8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46" creationId="{2233FC15-5D4B-CC59-3C03-895C2F918A53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47" creationId="{CAF39A89-EFD7-AC82-F69C-873A68E03417}"/>
          </ac:spMkLst>
        </pc:spChg>
        <pc:spChg chg="mod">
          <ac:chgData name="Martin Winkler" userId="4e3510ea-f24e-4f78-9cc8-53420fd74796" providerId="ADAL" clId="{603CEF2A-8F3A-4CC6-B3F5-26484E167B35}" dt="2023-03-15T17:04:52.554" v="4367" actId="207"/>
          <ac:spMkLst>
            <pc:docMk/>
            <pc:sldMk cId="4069712731" sldId="299"/>
            <ac:spMk id="49" creationId="{1047295D-44E0-5585-DB8A-53E18C81555A}"/>
          </ac:spMkLst>
        </pc:spChg>
        <pc:spChg chg="mod">
          <ac:chgData name="Martin Winkler" userId="4e3510ea-f24e-4f78-9cc8-53420fd74796" providerId="ADAL" clId="{603CEF2A-8F3A-4CC6-B3F5-26484E167B35}" dt="2023-03-15T17:04:52.554" v="4367" actId="207"/>
          <ac:spMkLst>
            <pc:docMk/>
            <pc:sldMk cId="4069712731" sldId="299"/>
            <ac:spMk id="50" creationId="{06C172B1-56E0-D380-1757-356227A1342C}"/>
          </ac:spMkLst>
        </pc:spChg>
        <pc:spChg chg="mod">
          <ac:chgData name="Martin Winkler" userId="4e3510ea-f24e-4f78-9cc8-53420fd74796" providerId="ADAL" clId="{603CEF2A-8F3A-4CC6-B3F5-26484E167B35}" dt="2023-03-15T17:04:50.197" v="4366" actId="207"/>
          <ac:spMkLst>
            <pc:docMk/>
            <pc:sldMk cId="4069712731" sldId="299"/>
            <ac:spMk id="52" creationId="{DC749A61-B67A-A3C1-99AF-5E09AEDB9D01}"/>
          </ac:spMkLst>
        </pc:spChg>
        <pc:spChg chg="mod">
          <ac:chgData name="Martin Winkler" userId="4e3510ea-f24e-4f78-9cc8-53420fd74796" providerId="ADAL" clId="{603CEF2A-8F3A-4CC6-B3F5-26484E167B35}" dt="2023-03-15T17:04:50.197" v="4366" actId="207"/>
          <ac:spMkLst>
            <pc:docMk/>
            <pc:sldMk cId="4069712731" sldId="299"/>
            <ac:spMk id="53" creationId="{227DA5AD-0B7D-69AE-A8FB-C9A00DEBB793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55" creationId="{FCF3A715-C598-C149-87B9-B1193FC37322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56" creationId="{FC3A4FA0-5304-928D-B9AF-86AAB62E2745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1088" creationId="{B124FCF6-02C0-2CDA-EC07-0F6D7DD112A6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1089" creationId="{C1C1C3DE-203F-515D-F1E5-A2F47EB992C5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1091" creationId="{8426FEBC-3EB5-0FC9-63E5-5309146F6684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1092" creationId="{29D53C03-CD45-BDAC-5694-1CA186C9066C}"/>
          </ac:spMkLst>
        </pc:spChg>
        <pc:spChg chg="mod">
          <ac:chgData name="Martin Winkler" userId="4e3510ea-f24e-4f78-9cc8-53420fd74796" providerId="ADAL" clId="{603CEF2A-8F3A-4CC6-B3F5-26484E167B35}" dt="2023-03-15T16:30:53.039" v="3871" actId="2711"/>
          <ac:spMkLst>
            <pc:docMk/>
            <pc:sldMk cId="4069712731" sldId="299"/>
            <ac:spMk id="1094" creationId="{7609839D-DD76-FBC3-ACB1-38014E409490}"/>
          </ac:spMkLst>
        </pc:spChg>
        <pc:spChg chg="mod">
          <ac:chgData name="Martin Winkler" userId="4e3510ea-f24e-4f78-9cc8-53420fd74796" providerId="ADAL" clId="{603CEF2A-8F3A-4CC6-B3F5-26484E167B35}" dt="2023-03-15T17:13:52.312" v="4484" actId="3064"/>
          <ac:spMkLst>
            <pc:docMk/>
            <pc:sldMk cId="4069712731" sldId="299"/>
            <ac:spMk id="1095" creationId="{5EF8B8E2-232B-EE42-E2B4-02660AE58397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096" creationId="{099C73B9-C622-C908-E97F-6D57A636CD2F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098" creationId="{54F95046-C2B0-114A-C359-EE8DBC493F98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099" creationId="{08B8E5DE-77AC-2583-374E-2E785B222FA2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00" creationId="{3DB07A7A-B391-3036-B112-7920A0506B7A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01" creationId="{1384415A-1D7D-55F6-6523-0363244D4ECC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26" creationId="{BD4934EB-42BE-5C8A-205E-88949FB5F479}"/>
          </ac:spMkLst>
        </pc:spChg>
        <pc:spChg chg="del">
          <ac:chgData name="Martin Winkler" userId="4e3510ea-f24e-4f78-9cc8-53420fd74796" providerId="ADAL" clId="{603CEF2A-8F3A-4CC6-B3F5-26484E167B35}" dt="2023-03-14T20:02:03.868" v="2376" actId="478"/>
          <ac:spMkLst>
            <pc:docMk/>
            <pc:sldMk cId="4069712731" sldId="299"/>
            <ac:spMk id="1127" creationId="{BB510FA1-E4F4-B343-E072-6ABD5A879E82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59:48.589" v="4348" actId="1037"/>
          <ac:spMkLst>
            <pc:docMk/>
            <pc:sldMk cId="4069712731" sldId="299"/>
            <ac:spMk id="114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48:47.995" v="4078" actId="207"/>
          <ac:spMkLst>
            <pc:docMk/>
            <pc:sldMk cId="4069712731" sldId="299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7:14:05.554" v="4485" actId="3064"/>
          <ac:spMkLst>
            <pc:docMk/>
            <pc:sldMk cId="4069712731" sldId="299"/>
            <ac:spMk id="114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6:48:48.210" v="4079" actId="207"/>
          <ac:spMkLst>
            <pc:docMk/>
            <pc:sldMk cId="4069712731" sldId="299"/>
            <ac:spMk id="115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7:14:12.373" v="4486" actId="3064"/>
          <ac:spMkLst>
            <pc:docMk/>
            <pc:sldMk cId="4069712731" sldId="299"/>
            <ac:spMk id="1152" creationId="{00000000-0000-0000-0000-000000000000}"/>
          </ac:spMkLst>
        </pc:spChg>
        <pc:grpChg chg="add mod ord">
          <ac:chgData name="Martin Winkler" userId="4e3510ea-f24e-4f78-9cc8-53420fd74796" providerId="ADAL" clId="{603CEF2A-8F3A-4CC6-B3F5-26484E167B35}" dt="2023-03-15T17:07:02.579" v="4430" actId="171"/>
          <ac:grpSpMkLst>
            <pc:docMk/>
            <pc:sldMk cId="4069712731" sldId="299"/>
            <ac:grpSpMk id="9" creationId="{81C38CCC-3DD4-CDB5-C9E5-63BEC7959008}"/>
          </ac:grpSpMkLst>
        </pc:grpChg>
        <pc:grpChg chg="add mod ord">
          <ac:chgData name="Martin Winkler" userId="4e3510ea-f24e-4f78-9cc8-53420fd74796" providerId="ADAL" clId="{603CEF2A-8F3A-4CC6-B3F5-26484E167B35}" dt="2023-03-15T17:07:02.579" v="4430" actId="171"/>
          <ac:grpSpMkLst>
            <pc:docMk/>
            <pc:sldMk cId="4069712731" sldId="299"/>
            <ac:grpSpMk id="12" creationId="{91F664C5-0344-7B05-A9C1-2A84A32A1FBA}"/>
          </ac:grpSpMkLst>
        </pc:grpChg>
        <pc:grpChg chg="add del mod">
          <ac:chgData name="Martin Winkler" userId="4e3510ea-f24e-4f78-9cc8-53420fd74796" providerId="ADAL" clId="{603CEF2A-8F3A-4CC6-B3F5-26484E167B35}" dt="2023-03-14T20:29:26.461" v="3028" actId="165"/>
          <ac:grpSpMkLst>
            <pc:docMk/>
            <pc:sldMk cId="4069712731" sldId="299"/>
            <ac:grpSpMk id="12" creationId="{9A5FECB0-8CED-F24D-3F98-5338F70273A6}"/>
          </ac:grpSpMkLst>
        </pc:grpChg>
        <pc:grpChg chg="del">
          <ac:chgData name="Martin Winkler" userId="4e3510ea-f24e-4f78-9cc8-53420fd74796" providerId="ADAL" clId="{603CEF2A-8F3A-4CC6-B3F5-26484E167B35}" dt="2023-03-14T20:02:17.139" v="2384" actId="478"/>
          <ac:grpSpMkLst>
            <pc:docMk/>
            <pc:sldMk cId="4069712731" sldId="299"/>
            <ac:grpSpMk id="22" creationId="{23F019F1-0BA6-E102-0EFF-734F046FDAD9}"/>
          </ac:grpSpMkLst>
        </pc:grpChg>
        <pc:grpChg chg="del">
          <ac:chgData name="Martin Winkler" userId="4e3510ea-f24e-4f78-9cc8-53420fd74796" providerId="ADAL" clId="{603CEF2A-8F3A-4CC6-B3F5-26484E167B35}" dt="2023-03-14T20:02:16.444" v="2383" actId="478"/>
          <ac:grpSpMkLst>
            <pc:docMk/>
            <pc:sldMk cId="4069712731" sldId="299"/>
            <ac:grpSpMk id="26" creationId="{6CB3FD47-F16F-3C5A-3ECB-EEB5009BB252}"/>
          </ac:grpSpMkLst>
        </pc:grpChg>
        <pc:grpChg chg="mod">
          <ac:chgData name="Martin Winkler" userId="4e3510ea-f24e-4f78-9cc8-53420fd74796" providerId="ADAL" clId="{603CEF2A-8F3A-4CC6-B3F5-26484E167B35}" dt="2023-03-15T17:11:50.475" v="4452" actId="14100"/>
          <ac:grpSpMkLst>
            <pc:docMk/>
            <pc:sldMk cId="4069712731" sldId="299"/>
            <ac:grpSpMk id="34" creationId="{1C0D3B9D-377D-C6C5-5924-60AC4F277E5A}"/>
          </ac:grpSpMkLst>
        </pc:grpChg>
        <pc:grpChg chg="mod">
          <ac:chgData name="Martin Winkler" userId="4e3510ea-f24e-4f78-9cc8-53420fd74796" providerId="ADAL" clId="{603CEF2A-8F3A-4CC6-B3F5-26484E167B35}" dt="2023-03-15T17:11:33.060" v="4446" actId="14100"/>
          <ac:grpSpMkLst>
            <pc:docMk/>
            <pc:sldMk cId="4069712731" sldId="299"/>
            <ac:grpSpMk id="37" creationId="{222B8CB5-0D6A-51B9-83AB-F61E26553BE6}"/>
          </ac:grpSpMkLst>
        </pc:grpChg>
        <pc:grpChg chg="mod">
          <ac:chgData name="Martin Winkler" userId="4e3510ea-f24e-4f78-9cc8-53420fd74796" providerId="ADAL" clId="{603CEF2A-8F3A-4CC6-B3F5-26484E167B35}" dt="2023-03-15T17:11:37.994" v="4448" actId="14100"/>
          <ac:grpSpMkLst>
            <pc:docMk/>
            <pc:sldMk cId="4069712731" sldId="299"/>
            <ac:grpSpMk id="40" creationId="{8D18F2AB-A8F6-0392-DFDC-0D634B054AC5}"/>
          </ac:grpSpMkLst>
        </pc:grpChg>
        <pc:grpChg chg="mod">
          <ac:chgData name="Martin Winkler" userId="4e3510ea-f24e-4f78-9cc8-53420fd74796" providerId="ADAL" clId="{603CEF2A-8F3A-4CC6-B3F5-26484E167B35}" dt="2023-03-15T16:59:48.589" v="4348" actId="1037"/>
          <ac:grpSpMkLst>
            <pc:docMk/>
            <pc:sldMk cId="4069712731" sldId="299"/>
            <ac:grpSpMk id="45" creationId="{BF21E897-79BD-8C72-0EC1-D8EE092518BB}"/>
          </ac:grpSpMkLst>
        </pc:grpChg>
        <pc:grpChg chg="del mod">
          <ac:chgData name="Martin Winkler" userId="4e3510ea-f24e-4f78-9cc8-53420fd74796" providerId="ADAL" clId="{603CEF2A-8F3A-4CC6-B3F5-26484E167B35}" dt="2023-03-15T17:07:14.264" v="4432" actId="478"/>
          <ac:grpSpMkLst>
            <pc:docMk/>
            <pc:sldMk cId="4069712731" sldId="299"/>
            <ac:grpSpMk id="48" creationId="{599F51CB-78F9-9B07-9210-E7FA4F403E1C}"/>
          </ac:grpSpMkLst>
        </pc:grpChg>
        <pc:grpChg chg="del mod">
          <ac:chgData name="Martin Winkler" userId="4e3510ea-f24e-4f78-9cc8-53420fd74796" providerId="ADAL" clId="{603CEF2A-8F3A-4CC6-B3F5-26484E167B35}" dt="2023-03-15T17:07:11.925" v="4431" actId="478"/>
          <ac:grpSpMkLst>
            <pc:docMk/>
            <pc:sldMk cId="4069712731" sldId="299"/>
            <ac:grpSpMk id="51" creationId="{AAE89BCF-D7A2-6EAF-2A4C-BD59B8BF4F94}"/>
          </ac:grpSpMkLst>
        </pc:grpChg>
        <pc:grpChg chg="mod">
          <ac:chgData name="Martin Winkler" userId="4e3510ea-f24e-4f78-9cc8-53420fd74796" providerId="ADAL" clId="{603CEF2A-8F3A-4CC6-B3F5-26484E167B35}" dt="2023-03-15T16:59:48.589" v="4348" actId="1037"/>
          <ac:grpSpMkLst>
            <pc:docMk/>
            <pc:sldMk cId="4069712731" sldId="299"/>
            <ac:grpSpMk id="54" creationId="{B67FA48E-3EDB-E1F8-6288-BCD9CD3086A9}"/>
          </ac:grpSpMkLst>
        </pc:grpChg>
        <pc:grpChg chg="mod">
          <ac:chgData name="Martin Winkler" userId="4e3510ea-f24e-4f78-9cc8-53420fd74796" providerId="ADAL" clId="{603CEF2A-8F3A-4CC6-B3F5-26484E167B35}" dt="2023-03-15T16:59:48.589" v="4348" actId="1037"/>
          <ac:grpSpMkLst>
            <pc:docMk/>
            <pc:sldMk cId="4069712731" sldId="299"/>
            <ac:grpSpMk id="63" creationId="{BF210F33-439E-971D-5258-6F8A615BCD91}"/>
          </ac:grpSpMkLst>
        </pc:grpChg>
        <pc:grpChg chg="mod">
          <ac:chgData name="Martin Winkler" userId="4e3510ea-f24e-4f78-9cc8-53420fd74796" providerId="ADAL" clId="{603CEF2A-8F3A-4CC6-B3F5-26484E167B35}" dt="2023-03-15T16:59:48.589" v="4348" actId="1037"/>
          <ac:grpSpMkLst>
            <pc:docMk/>
            <pc:sldMk cId="4069712731" sldId="299"/>
            <ac:grpSpMk id="1090" creationId="{B72EE831-7EA7-854A-1022-1974D7C64C18}"/>
          </ac:grpSpMkLst>
        </pc:grpChg>
        <pc:grpChg chg="mod">
          <ac:chgData name="Martin Winkler" userId="4e3510ea-f24e-4f78-9cc8-53420fd74796" providerId="ADAL" clId="{603CEF2A-8F3A-4CC6-B3F5-26484E167B35}" dt="2023-03-15T17:11:55.552" v="4454" actId="14100"/>
          <ac:grpSpMkLst>
            <pc:docMk/>
            <pc:sldMk cId="4069712731" sldId="299"/>
            <ac:grpSpMk id="1093" creationId="{A4440FB9-656A-7910-C3C6-80E51E548C2F}"/>
          </ac:grpSpMkLst>
        </pc:grpChg>
        <pc:grpChg chg="mod">
          <ac:chgData name="Martin Winkler" userId="4e3510ea-f24e-4f78-9cc8-53420fd74796" providerId="ADAL" clId="{603CEF2A-8F3A-4CC6-B3F5-26484E167B35}" dt="2023-03-15T17:12:01.746" v="4456" actId="14100"/>
          <ac:grpSpMkLst>
            <pc:docMk/>
            <pc:sldMk cId="4069712731" sldId="299"/>
            <ac:grpSpMk id="11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5T17:12:06.369" v="4458" actId="14100"/>
          <ac:grpSpMkLst>
            <pc:docMk/>
            <pc:sldMk cId="4069712731" sldId="299"/>
            <ac:grpSpMk id="1153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1.589" v="2377" actId="478"/>
          <ac:grpSpMkLst>
            <pc:docMk/>
            <pc:sldMk cId="4069712731" sldId="299"/>
            <ac:grpSpMk id="1157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3.636" v="2379" actId="478"/>
          <ac:grpSpMkLst>
            <pc:docMk/>
            <pc:sldMk cId="4069712731" sldId="299"/>
            <ac:grpSpMk id="1165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5.100" v="2381" actId="478"/>
          <ac:grpSpMkLst>
            <pc:docMk/>
            <pc:sldMk cId="4069712731" sldId="299"/>
            <ac:grpSpMk id="1169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4.541" v="2380" actId="478"/>
          <ac:grpSpMkLst>
            <pc:docMk/>
            <pc:sldMk cId="4069712731" sldId="299"/>
            <ac:grpSpMk id="1173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2.685" v="2378" actId="478"/>
          <ac:grpSpMkLst>
            <pc:docMk/>
            <pc:sldMk cId="4069712731" sldId="299"/>
            <ac:grpSpMk id="1181" creationId="{00000000-0000-0000-0000-000000000000}"/>
          </ac:grpSpMkLst>
        </pc:grpChg>
        <pc:grpChg chg="del">
          <ac:chgData name="Martin Winkler" userId="4e3510ea-f24e-4f78-9cc8-53420fd74796" providerId="ADAL" clId="{603CEF2A-8F3A-4CC6-B3F5-26484E167B35}" dt="2023-03-14T20:02:15.853" v="2382" actId="478"/>
          <ac:grpSpMkLst>
            <pc:docMk/>
            <pc:sldMk cId="4069712731" sldId="299"/>
            <ac:grpSpMk id="1185" creationId="{00000000-0000-0000-0000-000000000000}"/>
          </ac:grpSpMkLst>
        </pc:grpChg>
        <pc:picChg chg="add mod">
          <ac:chgData name="Martin Winkler" userId="4e3510ea-f24e-4f78-9cc8-53420fd74796" providerId="ADAL" clId="{603CEF2A-8F3A-4CC6-B3F5-26484E167B35}" dt="2023-03-15T12:44:42.674" v="3851" actId="571"/>
          <ac:picMkLst>
            <pc:docMk/>
            <pc:sldMk cId="4069712731" sldId="299"/>
            <ac:picMk id="6" creationId="{16DA05F8-3F42-10BD-CF83-F373CCE579BB}"/>
          </ac:picMkLst>
        </pc:picChg>
        <pc:picChg chg="add del mod">
          <ac:chgData name="Martin Winkler" userId="4e3510ea-f24e-4f78-9cc8-53420fd74796" providerId="ADAL" clId="{603CEF2A-8F3A-4CC6-B3F5-26484E167B35}" dt="2023-03-14T20:24:36.689" v="2946" actId="931"/>
          <ac:picMkLst>
            <pc:docMk/>
            <pc:sldMk cId="4069712731" sldId="299"/>
            <ac:picMk id="9" creationId="{253E3039-C5AD-1A98-45CC-139D17C5C113}"/>
          </ac:picMkLst>
        </pc:picChg>
        <pc:picChg chg="add del mod">
          <ac:chgData name="Martin Winkler" userId="4e3510ea-f24e-4f78-9cc8-53420fd74796" providerId="ADAL" clId="{603CEF2A-8F3A-4CC6-B3F5-26484E167B35}" dt="2023-03-14T20:26:49.611" v="2980" actId="931"/>
          <ac:picMkLst>
            <pc:docMk/>
            <pc:sldMk cId="4069712731" sldId="299"/>
            <ac:picMk id="11" creationId="{092CA105-7518-7918-2A1F-643B14F5DC62}"/>
          </ac:picMkLst>
        </pc:picChg>
        <pc:picChg chg="add mod">
          <ac:chgData name="Martin Winkler" userId="4e3510ea-f24e-4f78-9cc8-53420fd74796" providerId="ADAL" clId="{603CEF2A-8F3A-4CC6-B3F5-26484E167B35}" dt="2023-03-15T17:03:47.174" v="4363" actId="1076"/>
          <ac:picMkLst>
            <pc:docMk/>
            <pc:sldMk cId="4069712731" sldId="299"/>
            <ac:picMk id="14" creationId="{49FB3ED3-A2B7-AAB9-381B-A6B1D15D5727}"/>
          </ac:picMkLst>
        </pc:picChg>
        <pc:picChg chg="add del mod">
          <ac:chgData name="Martin Winkler" userId="4e3510ea-f24e-4f78-9cc8-53420fd74796" providerId="ADAL" clId="{603CEF2A-8F3A-4CC6-B3F5-26484E167B35}" dt="2023-03-15T16:59:48.589" v="4348" actId="1037"/>
          <ac:picMkLst>
            <pc:docMk/>
            <pc:sldMk cId="4069712731" sldId="299"/>
            <ac:picMk id="16" creationId="{C465F187-3CB6-2064-DA65-077C3FD905F1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3-15T18:17:08.273" v="6626" actId="1076"/>
        <pc:sldMkLst>
          <pc:docMk/>
          <pc:sldMk cId="925834780" sldId="300"/>
        </pc:sldMkLst>
        <pc:spChg chg="mod">
          <ac:chgData name="Martin Winkler" userId="4e3510ea-f24e-4f78-9cc8-53420fd74796" providerId="ADAL" clId="{603CEF2A-8F3A-4CC6-B3F5-26484E167B35}" dt="2023-03-15T18:17:08.273" v="6626" actId="1076"/>
          <ac:spMkLst>
            <pc:docMk/>
            <pc:sldMk cId="925834780" sldId="300"/>
            <ac:spMk id="3" creationId="{FFCDE1A6-776B-26E8-E456-8B1A55E7B314}"/>
          </ac:spMkLst>
        </pc:spChg>
        <pc:spChg chg="mod">
          <ac:chgData name="Martin Winkler" userId="4e3510ea-f24e-4f78-9cc8-53420fd74796" providerId="ADAL" clId="{603CEF2A-8F3A-4CC6-B3F5-26484E167B35}" dt="2023-03-15T18:17:03.539" v="6625" actId="1076"/>
          <ac:spMkLst>
            <pc:docMk/>
            <pc:sldMk cId="925834780" sldId="300"/>
            <ac:spMk id="5" creationId="{E5EBDDA3-5576-7B50-1E52-715A3B27F243}"/>
          </ac:spMkLst>
        </pc:spChg>
        <pc:spChg chg="add mod">
          <ac:chgData name="Martin Winkler" userId="4e3510ea-f24e-4f78-9cc8-53420fd74796" providerId="ADAL" clId="{603CEF2A-8F3A-4CC6-B3F5-26484E167B35}" dt="2023-03-15T17:20:56.484" v="4506" actId="1076"/>
          <ac:spMkLst>
            <pc:docMk/>
            <pc:sldMk cId="925834780" sldId="300"/>
            <ac:spMk id="6" creationId="{E4823D1F-1BBF-238E-02D5-E79DFCAC20F3}"/>
          </ac:spMkLst>
        </pc:spChg>
        <pc:spChg chg="mod">
          <ac:chgData name="Martin Winkler" userId="4e3510ea-f24e-4f78-9cc8-53420fd74796" providerId="ADAL" clId="{603CEF2A-8F3A-4CC6-B3F5-26484E167B35}" dt="2023-03-15T17:20:33.099" v="4501" actId="1076"/>
          <ac:spMkLst>
            <pc:docMk/>
            <pc:sldMk cId="925834780" sldId="300"/>
            <ac:spMk id="7" creationId="{D617387D-1E08-162C-A5E8-8BCE28709B7A}"/>
          </ac:spMkLst>
        </pc:spChg>
        <pc:spChg chg="add del mod">
          <ac:chgData name="Martin Winkler" userId="4e3510ea-f24e-4f78-9cc8-53420fd74796" providerId="ADAL" clId="{603CEF2A-8F3A-4CC6-B3F5-26484E167B35}" dt="2023-03-15T17:46:41.602" v="5475" actId="478"/>
          <ac:spMkLst>
            <pc:docMk/>
            <pc:sldMk cId="925834780" sldId="300"/>
            <ac:spMk id="8" creationId="{897B5A15-A731-2B36-C7D8-3249BC8D26A1}"/>
          </ac:spMkLst>
        </pc:spChg>
        <pc:spChg chg="mod">
          <ac:chgData name="Martin Winkler" userId="4e3510ea-f24e-4f78-9cc8-53420fd74796" providerId="ADAL" clId="{603CEF2A-8F3A-4CC6-B3F5-26484E167B35}" dt="2023-03-15T17:55:24.894" v="5702" actId="1038"/>
          <ac:spMkLst>
            <pc:docMk/>
            <pc:sldMk cId="925834780" sldId="300"/>
            <ac:spMk id="11" creationId="{5A8CEB30-E8E5-3C70-F755-06B18F198D62}"/>
          </ac:spMkLst>
        </pc:spChg>
        <pc:spChg chg="mod">
          <ac:chgData name="Martin Winkler" userId="4e3510ea-f24e-4f78-9cc8-53420fd74796" providerId="ADAL" clId="{603CEF2A-8F3A-4CC6-B3F5-26484E167B35}" dt="2023-03-15T17:55:19.777" v="5697" actId="1038"/>
          <ac:spMkLst>
            <pc:docMk/>
            <pc:sldMk cId="925834780" sldId="300"/>
            <ac:spMk id="15" creationId="{A3750B6D-D2C0-681E-45E5-073D165974D1}"/>
          </ac:spMkLst>
        </pc:spChg>
        <pc:spChg chg="add mod">
          <ac:chgData name="Martin Winkler" userId="4e3510ea-f24e-4f78-9cc8-53420fd74796" providerId="ADAL" clId="{603CEF2A-8F3A-4CC6-B3F5-26484E167B35}" dt="2023-03-15T17:39:03.974" v="5112" actId="1076"/>
          <ac:spMkLst>
            <pc:docMk/>
            <pc:sldMk cId="925834780" sldId="300"/>
            <ac:spMk id="19" creationId="{2524648D-8507-9D66-B575-3627C51B00DF}"/>
          </ac:spMkLst>
        </pc:spChg>
        <pc:spChg chg="add mod">
          <ac:chgData name="Martin Winkler" userId="4e3510ea-f24e-4f78-9cc8-53420fd74796" providerId="ADAL" clId="{603CEF2A-8F3A-4CC6-B3F5-26484E167B35}" dt="2023-03-15T17:55:14.020" v="5692" actId="1076"/>
          <ac:spMkLst>
            <pc:docMk/>
            <pc:sldMk cId="925834780" sldId="300"/>
            <ac:spMk id="22" creationId="{C86CEC07-1074-FD8D-F88B-9D236F65ACD7}"/>
          </ac:spMkLst>
        </pc:spChg>
        <pc:spChg chg="add mod">
          <ac:chgData name="Martin Winkler" userId="4e3510ea-f24e-4f78-9cc8-53420fd74796" providerId="ADAL" clId="{603CEF2A-8F3A-4CC6-B3F5-26484E167B35}" dt="2023-03-15T17:50:19.981" v="5606" actId="20577"/>
          <ac:spMkLst>
            <pc:docMk/>
            <pc:sldMk cId="925834780" sldId="300"/>
            <ac:spMk id="23" creationId="{0982505B-0C81-6D9F-4837-434540DCE47B}"/>
          </ac:spMkLst>
        </pc:spChg>
        <pc:spChg chg="add mod">
          <ac:chgData name="Martin Winkler" userId="4e3510ea-f24e-4f78-9cc8-53420fd74796" providerId="ADAL" clId="{603CEF2A-8F3A-4CC6-B3F5-26484E167B35}" dt="2023-03-15T18:00:25.787" v="5790" actId="1035"/>
          <ac:spMkLst>
            <pc:docMk/>
            <pc:sldMk cId="925834780" sldId="300"/>
            <ac:spMk id="24" creationId="{575E524D-9CC6-3948-80E6-D8F09ED34DD3}"/>
          </ac:spMkLst>
        </pc:spChg>
        <pc:spChg chg="add mod">
          <ac:chgData name="Martin Winkler" userId="4e3510ea-f24e-4f78-9cc8-53420fd74796" providerId="ADAL" clId="{603CEF2A-8F3A-4CC6-B3F5-26484E167B35}" dt="2023-03-15T17:58:23.730" v="5714" actId="1076"/>
          <ac:spMkLst>
            <pc:docMk/>
            <pc:sldMk cId="925834780" sldId="300"/>
            <ac:spMk id="25" creationId="{CE7F9E97-CAA4-A64A-E047-E842A1AA96D1}"/>
          </ac:spMkLst>
        </pc:spChg>
        <pc:spChg chg="add mod">
          <ac:chgData name="Martin Winkler" userId="4e3510ea-f24e-4f78-9cc8-53420fd74796" providerId="ADAL" clId="{603CEF2A-8F3A-4CC6-B3F5-26484E167B35}" dt="2023-03-15T18:02:14.410" v="5887" actId="1038"/>
          <ac:spMkLst>
            <pc:docMk/>
            <pc:sldMk cId="925834780" sldId="300"/>
            <ac:spMk id="26" creationId="{941A72BE-3504-E28C-0E98-2B5268D9856B}"/>
          </ac:spMkLst>
        </pc:spChg>
        <pc:spChg chg="add mod">
          <ac:chgData name="Martin Winkler" userId="4e3510ea-f24e-4f78-9cc8-53420fd74796" providerId="ADAL" clId="{603CEF2A-8F3A-4CC6-B3F5-26484E167B35}" dt="2023-03-15T17:59:29.042" v="5778" actId="1038"/>
          <ac:spMkLst>
            <pc:docMk/>
            <pc:sldMk cId="925834780" sldId="300"/>
            <ac:spMk id="27" creationId="{7B2A20D3-37DE-EDCE-355D-E5DC640E1C7B}"/>
          </ac:spMkLst>
        </pc:spChg>
        <pc:spChg chg="add mod">
          <ac:chgData name="Martin Winkler" userId="4e3510ea-f24e-4f78-9cc8-53420fd74796" providerId="ADAL" clId="{603CEF2A-8F3A-4CC6-B3F5-26484E167B35}" dt="2023-03-15T18:01:57.240" v="5876" actId="20577"/>
          <ac:spMkLst>
            <pc:docMk/>
            <pc:sldMk cId="925834780" sldId="300"/>
            <ac:spMk id="28" creationId="{D4CF722E-520B-2AF9-73B8-451AE0287A5B}"/>
          </ac:spMkLst>
        </pc:spChg>
        <pc:spChg chg="add mod">
          <ac:chgData name="Martin Winkler" userId="4e3510ea-f24e-4f78-9cc8-53420fd74796" providerId="ADAL" clId="{603CEF2A-8F3A-4CC6-B3F5-26484E167B35}" dt="2023-03-15T18:00:22.244" v="5785" actId="1076"/>
          <ac:spMkLst>
            <pc:docMk/>
            <pc:sldMk cId="925834780" sldId="300"/>
            <ac:spMk id="29" creationId="{E5C296C0-46DF-F56A-311F-305C4324E35A}"/>
          </ac:spMkLst>
        </pc:spChg>
        <pc:spChg chg="add mod">
          <ac:chgData name="Martin Winkler" userId="4e3510ea-f24e-4f78-9cc8-53420fd74796" providerId="ADAL" clId="{603CEF2A-8F3A-4CC6-B3F5-26484E167B35}" dt="2023-03-15T18:15:08.546" v="6553" actId="1076"/>
          <ac:spMkLst>
            <pc:docMk/>
            <pc:sldMk cId="925834780" sldId="300"/>
            <ac:spMk id="30" creationId="{BE877EDB-499F-7943-998D-4BCC375F0F22}"/>
          </ac:spMkLst>
        </pc:spChg>
        <pc:spChg chg="add mod">
          <ac:chgData name="Martin Winkler" userId="4e3510ea-f24e-4f78-9cc8-53420fd74796" providerId="ADAL" clId="{603CEF2A-8F3A-4CC6-B3F5-26484E167B35}" dt="2023-03-15T18:15:50.330" v="6555" actId="1076"/>
          <ac:spMkLst>
            <pc:docMk/>
            <pc:sldMk cId="925834780" sldId="300"/>
            <ac:spMk id="31" creationId="{87440103-D275-41F2-42AD-0FE8F6D3BAFE}"/>
          </ac:spMkLst>
        </pc:spChg>
        <pc:spChg chg="add mod">
          <ac:chgData name="Martin Winkler" userId="4e3510ea-f24e-4f78-9cc8-53420fd74796" providerId="ADAL" clId="{603CEF2A-8F3A-4CC6-B3F5-26484E167B35}" dt="2023-03-15T18:04:13.141" v="5894" actId="1036"/>
          <ac:spMkLst>
            <pc:docMk/>
            <pc:sldMk cId="925834780" sldId="300"/>
            <ac:spMk id="32" creationId="{98792D88-6291-044A-9F8A-96A9617393F7}"/>
          </ac:spMkLst>
        </pc:spChg>
        <pc:spChg chg="add mod">
          <ac:chgData name="Martin Winkler" userId="4e3510ea-f24e-4f78-9cc8-53420fd74796" providerId="ADAL" clId="{603CEF2A-8F3A-4CC6-B3F5-26484E167B35}" dt="2023-03-15T18:16:20.287" v="6620" actId="20577"/>
          <ac:spMkLst>
            <pc:docMk/>
            <pc:sldMk cId="925834780" sldId="300"/>
            <ac:spMk id="33" creationId="{E9007D7D-DB64-614E-4C63-E9A0D5353E2C}"/>
          </ac:spMkLst>
        </pc:spChg>
        <pc:spChg chg="mod">
          <ac:chgData name="Martin Winkler" userId="4e3510ea-f24e-4f78-9cc8-53420fd74796" providerId="ADAL" clId="{603CEF2A-8F3A-4CC6-B3F5-26484E167B35}" dt="2023-03-15T17:36:35.975" v="5013"/>
          <ac:spMkLst>
            <pc:docMk/>
            <pc:sldMk cId="925834780" sldId="300"/>
            <ac:spMk id="39" creationId="{0D2BCF3E-69C2-165E-E4F9-3FC61DC127B7}"/>
          </ac:spMkLst>
        </pc:spChg>
        <pc:spChg chg="mod">
          <ac:chgData name="Martin Winkler" userId="4e3510ea-f24e-4f78-9cc8-53420fd74796" providerId="ADAL" clId="{603CEF2A-8F3A-4CC6-B3F5-26484E167B35}" dt="2023-03-15T17:40:42.690" v="5252" actId="14100"/>
          <ac:spMkLst>
            <pc:docMk/>
            <pc:sldMk cId="925834780" sldId="300"/>
            <ac:spMk id="1096" creationId="{099C73B9-C622-C908-E97F-6D57A636CD2F}"/>
          </ac:spMkLst>
        </pc:spChg>
        <pc:spChg chg="mod">
          <ac:chgData name="Martin Winkler" userId="4e3510ea-f24e-4f78-9cc8-53420fd74796" providerId="ADAL" clId="{603CEF2A-8F3A-4CC6-B3F5-26484E167B35}" dt="2023-03-15T17:38:48.576" v="5109" actId="1076"/>
          <ac:spMkLst>
            <pc:docMk/>
            <pc:sldMk cId="925834780" sldId="300"/>
            <ac:spMk id="1130" creationId="{00000000-0000-0000-0000-000000000000}"/>
          </ac:spMkLst>
        </pc:spChg>
        <pc:picChg chg="del">
          <ac:chgData name="Martin Winkler" userId="4e3510ea-f24e-4f78-9cc8-53420fd74796" providerId="ADAL" clId="{603CEF2A-8F3A-4CC6-B3F5-26484E167B35}" dt="2023-03-15T17:20:28.074" v="4500" actId="478"/>
          <ac:picMkLst>
            <pc:docMk/>
            <pc:sldMk cId="925834780" sldId="300"/>
            <ac:picMk id="14" creationId="{49FB3ED3-A2B7-AAB9-381B-A6B1D15D5727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3-15T18:07:57.871" v="6104"/>
        <pc:sldMkLst>
          <pc:docMk/>
          <pc:sldMk cId="674632056" sldId="301"/>
        </pc:sldMkLst>
        <pc:spChg chg="del">
          <ac:chgData name="Martin Winkler" userId="4e3510ea-f24e-4f78-9cc8-53420fd74796" providerId="ADAL" clId="{603CEF2A-8F3A-4CC6-B3F5-26484E167B35}" dt="2023-03-15T17:30:25.851" v="4891" actId="478"/>
          <ac:spMkLst>
            <pc:docMk/>
            <pc:sldMk cId="674632056" sldId="301"/>
            <ac:spMk id="6" creationId="{E4823D1F-1BBF-238E-02D5-E79DFCAC20F3}"/>
          </ac:spMkLst>
        </pc:spChg>
        <pc:spChg chg="del">
          <ac:chgData name="Martin Winkler" userId="4e3510ea-f24e-4f78-9cc8-53420fd74796" providerId="ADAL" clId="{603CEF2A-8F3A-4CC6-B3F5-26484E167B35}" dt="2023-03-15T17:30:23.532" v="4890" actId="478"/>
          <ac:spMkLst>
            <pc:docMk/>
            <pc:sldMk cId="674632056" sldId="301"/>
            <ac:spMk id="7" creationId="{D617387D-1E08-162C-A5E8-8BCE28709B7A}"/>
          </ac:spMkLst>
        </pc:spChg>
        <pc:spChg chg="del">
          <ac:chgData name="Martin Winkler" userId="4e3510ea-f24e-4f78-9cc8-53420fd74796" providerId="ADAL" clId="{603CEF2A-8F3A-4CC6-B3F5-26484E167B35}" dt="2023-03-15T17:30:30.649" v="4893" actId="478"/>
          <ac:spMkLst>
            <pc:docMk/>
            <pc:sldMk cId="674632056" sldId="301"/>
            <ac:spMk id="8" creationId="{897B5A15-A731-2B36-C7D8-3249BC8D26A1}"/>
          </ac:spMkLst>
        </pc:spChg>
        <pc:spChg chg="mod">
          <ac:chgData name="Martin Winkler" userId="4e3510ea-f24e-4f78-9cc8-53420fd74796" providerId="ADAL" clId="{603CEF2A-8F3A-4CC6-B3F5-26484E167B35}" dt="2023-03-15T17:55:41.619" v="5712" actId="1038"/>
          <ac:spMkLst>
            <pc:docMk/>
            <pc:sldMk cId="674632056" sldId="301"/>
            <ac:spMk id="11" creationId="{5A8CEB30-E8E5-3C70-F755-06B18F198D62}"/>
          </ac:spMkLst>
        </pc:spChg>
        <pc:spChg chg="add mod">
          <ac:chgData name="Martin Winkler" userId="4e3510ea-f24e-4f78-9cc8-53420fd74796" providerId="ADAL" clId="{603CEF2A-8F3A-4CC6-B3F5-26484E167B35}" dt="2023-03-15T17:30:27.400" v="4892"/>
          <ac:spMkLst>
            <pc:docMk/>
            <pc:sldMk cId="674632056" sldId="301"/>
            <ac:spMk id="14" creationId="{38B2ED52-919A-F2C1-D6C3-68C4C8C82A6A}"/>
          </ac:spMkLst>
        </pc:spChg>
        <pc:spChg chg="mod">
          <ac:chgData name="Martin Winkler" userId="4e3510ea-f24e-4f78-9cc8-53420fd74796" providerId="ADAL" clId="{603CEF2A-8F3A-4CC6-B3F5-26484E167B35}" dt="2023-03-15T17:55:36.466" v="5707" actId="1038"/>
          <ac:spMkLst>
            <pc:docMk/>
            <pc:sldMk cId="674632056" sldId="301"/>
            <ac:spMk id="15" creationId="{A3750B6D-D2C0-681E-45E5-073D165974D1}"/>
          </ac:spMkLst>
        </pc:spChg>
        <pc:spChg chg="del">
          <ac:chgData name="Martin Winkler" userId="4e3510ea-f24e-4f78-9cc8-53420fd74796" providerId="ADAL" clId="{603CEF2A-8F3A-4CC6-B3F5-26484E167B35}" dt="2023-03-15T17:30:41.297" v="4894" actId="478"/>
          <ac:spMkLst>
            <pc:docMk/>
            <pc:sldMk cId="674632056" sldId="301"/>
            <ac:spMk id="19" creationId="{2524648D-8507-9D66-B575-3627C51B00DF}"/>
          </ac:spMkLst>
        </pc:spChg>
        <pc:spChg chg="del">
          <ac:chgData name="Martin Winkler" userId="4e3510ea-f24e-4f78-9cc8-53420fd74796" providerId="ADAL" clId="{603CEF2A-8F3A-4CC6-B3F5-26484E167B35}" dt="2023-03-15T17:30:41.297" v="4894" actId="478"/>
          <ac:spMkLst>
            <pc:docMk/>
            <pc:sldMk cId="674632056" sldId="301"/>
            <ac:spMk id="22" creationId="{C86CEC07-1074-FD8D-F88B-9D236F65ACD7}"/>
          </ac:spMkLst>
        </pc:spChg>
        <pc:spChg chg="del">
          <ac:chgData name="Martin Winkler" userId="4e3510ea-f24e-4f78-9cc8-53420fd74796" providerId="ADAL" clId="{603CEF2A-8F3A-4CC6-B3F5-26484E167B35}" dt="2023-03-15T17:30:41.297" v="4894" actId="478"/>
          <ac:spMkLst>
            <pc:docMk/>
            <pc:sldMk cId="674632056" sldId="301"/>
            <ac:spMk id="23" creationId="{0982505B-0C81-6D9F-4837-434540DCE47B}"/>
          </ac:spMkLst>
        </pc:spChg>
        <pc:spChg chg="del">
          <ac:chgData name="Martin Winkler" userId="4e3510ea-f24e-4f78-9cc8-53420fd74796" providerId="ADAL" clId="{603CEF2A-8F3A-4CC6-B3F5-26484E167B35}" dt="2023-03-15T17:30:41.297" v="4894" actId="478"/>
          <ac:spMkLst>
            <pc:docMk/>
            <pc:sldMk cId="674632056" sldId="301"/>
            <ac:spMk id="24" creationId="{575E524D-9CC6-3948-80E6-D8F09ED34DD3}"/>
          </ac:spMkLst>
        </pc:spChg>
        <pc:spChg chg="mod">
          <ac:chgData name="Martin Winkler" userId="4e3510ea-f24e-4f78-9cc8-53420fd74796" providerId="ADAL" clId="{603CEF2A-8F3A-4CC6-B3F5-26484E167B35}" dt="2023-03-15T17:31:53.506" v="4910" actId="1036"/>
          <ac:spMkLst>
            <pc:docMk/>
            <pc:sldMk cId="674632056" sldId="301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5T17:30:27.400" v="4892"/>
          <ac:picMkLst>
            <pc:docMk/>
            <pc:sldMk cId="674632056" sldId="301"/>
            <ac:picMk id="25" creationId="{4FCFBD24-7D6A-7F26-27F6-647BBB25C6CB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3:11:19.251" v="7494" actId="207"/>
        <pc:sldMkLst>
          <pc:docMk/>
          <pc:sldMk cId="1793164889" sldId="302"/>
        </pc:sldMkLst>
        <pc:spChg chg="mod">
          <ac:chgData name="Martin Winkler" userId="4e3510ea-f24e-4f78-9cc8-53420fd74796" providerId="ADAL" clId="{603CEF2A-8F3A-4CC6-B3F5-26484E167B35}" dt="2023-03-15T18:06:56.072" v="5988" actId="1035"/>
          <ac:spMkLst>
            <pc:docMk/>
            <pc:sldMk cId="1793164889" sldId="302"/>
            <ac:spMk id="2" creationId="{BE7C48DC-1D35-C46E-37F6-EF0F96D5D58E}"/>
          </ac:spMkLst>
        </pc:spChg>
        <pc:spChg chg="del mod">
          <ac:chgData name="Martin Winkler" userId="4e3510ea-f24e-4f78-9cc8-53420fd74796" providerId="ADAL" clId="{603CEF2A-8F3A-4CC6-B3F5-26484E167B35}" dt="2023-03-15T18:17:27.559" v="6627" actId="478"/>
          <ac:spMkLst>
            <pc:docMk/>
            <pc:sldMk cId="1793164889" sldId="302"/>
            <ac:spMk id="3" creationId="{FFCDE1A6-776B-26E8-E456-8B1A55E7B314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4" creationId="{3C83B2CC-D0EB-4AFA-C2B0-4C32B44F8656}"/>
          </ac:spMkLst>
        </pc:spChg>
        <pc:spChg chg="del mod">
          <ac:chgData name="Martin Winkler" userId="4e3510ea-f24e-4f78-9cc8-53420fd74796" providerId="ADAL" clId="{603CEF2A-8F3A-4CC6-B3F5-26484E167B35}" dt="2023-03-15T18:17:31.581" v="6628" actId="478"/>
          <ac:spMkLst>
            <pc:docMk/>
            <pc:sldMk cId="1793164889" sldId="302"/>
            <ac:spMk id="5" creationId="{E5EBDDA3-5576-7B50-1E52-715A3B27F243}"/>
          </ac:spMkLst>
        </pc:spChg>
        <pc:spChg chg="add del mod">
          <ac:chgData name="Martin Winkler" userId="4e3510ea-f24e-4f78-9cc8-53420fd74796" providerId="ADAL" clId="{603CEF2A-8F3A-4CC6-B3F5-26484E167B35}" dt="2023-03-15T18:48:50.074" v="7200" actId="478"/>
          <ac:spMkLst>
            <pc:docMk/>
            <pc:sldMk cId="1793164889" sldId="302"/>
            <ac:spMk id="6" creationId="{C73CC39E-01D2-340D-3283-647A016493E8}"/>
          </ac:spMkLst>
        </pc:spChg>
        <pc:spChg chg="add del mod">
          <ac:chgData name="Martin Winkler" userId="4e3510ea-f24e-4f78-9cc8-53420fd74796" providerId="ADAL" clId="{603CEF2A-8F3A-4CC6-B3F5-26484E167B35}" dt="2023-03-15T18:12:15.354" v="6353" actId="478"/>
          <ac:spMkLst>
            <pc:docMk/>
            <pc:sldMk cId="1793164889" sldId="302"/>
            <ac:spMk id="7" creationId="{145CAF5F-3CD3-53D6-7B07-F4C575C00A9B}"/>
          </ac:spMkLst>
        </pc:spChg>
        <pc:spChg chg="add mod">
          <ac:chgData name="Martin Winkler" userId="4e3510ea-f24e-4f78-9cc8-53420fd74796" providerId="ADAL" clId="{603CEF2A-8F3A-4CC6-B3F5-26484E167B35}" dt="2023-03-15T18:17:46.447" v="6643" actId="1036"/>
          <ac:spMkLst>
            <pc:docMk/>
            <pc:sldMk cId="1793164889" sldId="302"/>
            <ac:spMk id="8" creationId="{8459D493-FCC2-DC69-A31D-793D1E6C76B3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4" creationId="{38B2ED52-919A-F2C1-D6C3-68C4C8C82A6A}"/>
          </ac:spMkLst>
        </pc:spChg>
        <pc:spChg chg="mod">
          <ac:chgData name="Martin Winkler" userId="4e3510ea-f24e-4f78-9cc8-53420fd74796" providerId="ADAL" clId="{603CEF2A-8F3A-4CC6-B3F5-26484E167B35}" dt="2023-03-15T18:11:09.903" v="6256" actId="207"/>
          <ac:spMkLst>
            <pc:docMk/>
            <pc:sldMk cId="1793164889" sldId="302"/>
            <ac:spMk id="15" creationId="{A3750B6D-D2C0-681E-45E5-073D165974D1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7" creationId="{BF0FE8EC-5E17-B8D8-99F6-FA4E7DBDB82C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8" creationId="{D10476A0-04A2-CFB1-0C5B-0678B788EE19}"/>
          </ac:spMkLst>
        </pc:spChg>
        <pc:spChg chg="add mod">
          <ac:chgData name="Martin Winkler" userId="4e3510ea-f24e-4f78-9cc8-53420fd74796" providerId="ADAL" clId="{603CEF2A-8F3A-4CC6-B3F5-26484E167B35}" dt="2023-03-15T18:17:58.634" v="6648" actId="1036"/>
          <ac:spMkLst>
            <pc:docMk/>
            <pc:sldMk cId="1793164889" sldId="302"/>
            <ac:spMk id="19" creationId="{80F1B8D5-8EE7-0323-C9A7-B78850672DD4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20" creationId="{767B57AA-524A-0924-B83E-D5109DE088C9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21" creationId="{0849FCC4-C304-8EB7-064E-AC6FF1F783E1}"/>
          </ac:spMkLst>
        </pc:spChg>
        <pc:spChg chg="add del mod">
          <ac:chgData name="Martin Winkler" userId="4e3510ea-f24e-4f78-9cc8-53420fd74796" providerId="ADAL" clId="{603CEF2A-8F3A-4CC6-B3F5-26484E167B35}" dt="2023-03-15T18:21:57.810" v="6932" actId="478"/>
          <ac:spMkLst>
            <pc:docMk/>
            <pc:sldMk cId="1793164889" sldId="302"/>
            <ac:spMk id="22" creationId="{D78BA19E-569A-935D-ED5B-C452A0EC8DFF}"/>
          </ac:spMkLst>
        </pc:spChg>
        <pc:spChg chg="add mod">
          <ac:chgData name="Martin Winkler" userId="4e3510ea-f24e-4f78-9cc8-53420fd74796" providerId="ADAL" clId="{603CEF2A-8F3A-4CC6-B3F5-26484E167B35}" dt="2023-03-15T18:24:10.340" v="7012" actId="1038"/>
          <ac:spMkLst>
            <pc:docMk/>
            <pc:sldMk cId="1793164889" sldId="302"/>
            <ac:spMk id="23" creationId="{F4BFAE53-8C18-8C65-0944-607A3B8F4256}"/>
          </ac:spMkLst>
        </pc:spChg>
        <pc:spChg chg="add mod">
          <ac:chgData name="Martin Winkler" userId="4e3510ea-f24e-4f78-9cc8-53420fd74796" providerId="ADAL" clId="{603CEF2A-8F3A-4CC6-B3F5-26484E167B35}" dt="2023-03-15T18:23:46.505" v="7009" actId="1036"/>
          <ac:spMkLst>
            <pc:docMk/>
            <pc:sldMk cId="1793164889" sldId="302"/>
            <ac:spMk id="24" creationId="{AFC673D7-B72F-0F41-1EC2-E5CB3D54BF31}"/>
          </ac:spMkLst>
        </pc:spChg>
        <pc:spChg chg="add mod">
          <ac:chgData name="Martin Winkler" userId="4e3510ea-f24e-4f78-9cc8-53420fd74796" providerId="ADAL" clId="{603CEF2A-8F3A-4CC6-B3F5-26484E167B35}" dt="2023-03-15T19:20:02.380" v="7482" actId="1038"/>
          <ac:spMkLst>
            <pc:docMk/>
            <pc:sldMk cId="1793164889" sldId="302"/>
            <ac:spMk id="26" creationId="{11EFF613-CFF2-B38D-A961-154A4209B162}"/>
          </ac:spMkLst>
        </pc:spChg>
        <pc:spChg chg="add mod">
          <ac:chgData name="Martin Winkler" userId="4e3510ea-f24e-4f78-9cc8-53420fd74796" providerId="ADAL" clId="{603CEF2A-8F3A-4CC6-B3F5-26484E167B35}" dt="2023-03-15T18:23:46.505" v="7009" actId="1036"/>
          <ac:spMkLst>
            <pc:docMk/>
            <pc:sldMk cId="1793164889" sldId="302"/>
            <ac:spMk id="27" creationId="{4970147C-C5E6-4DCC-9142-8494A99772E3}"/>
          </ac:spMkLst>
        </pc:spChg>
        <pc:spChg chg="add mod">
          <ac:chgData name="Martin Winkler" userId="4e3510ea-f24e-4f78-9cc8-53420fd74796" providerId="ADAL" clId="{603CEF2A-8F3A-4CC6-B3F5-26484E167B35}" dt="2023-03-15T19:07:55.991" v="7340" actId="1076"/>
          <ac:spMkLst>
            <pc:docMk/>
            <pc:sldMk cId="1793164889" sldId="302"/>
            <ac:spMk id="28" creationId="{616E9908-23D4-66E9-06F4-BF3B0F8C0BEC}"/>
          </ac:spMkLst>
        </pc:spChg>
        <pc:spChg chg="add mod">
          <ac:chgData name="Martin Winkler" userId="4e3510ea-f24e-4f78-9cc8-53420fd74796" providerId="ADAL" clId="{603CEF2A-8F3A-4CC6-B3F5-26484E167B35}" dt="2023-03-15T19:07:38.285" v="7331" actId="20577"/>
          <ac:spMkLst>
            <pc:docMk/>
            <pc:sldMk cId="1793164889" sldId="302"/>
            <ac:spMk id="29" creationId="{DE0F4057-2D38-B39C-5600-A5AAF8872737}"/>
          </ac:spMkLst>
        </pc:spChg>
        <pc:spChg chg="add mod">
          <ac:chgData name="Martin Winkler" userId="4e3510ea-f24e-4f78-9cc8-53420fd74796" providerId="ADAL" clId="{603CEF2A-8F3A-4CC6-B3F5-26484E167B35}" dt="2023-03-15T18:23:46.505" v="7009" actId="1036"/>
          <ac:spMkLst>
            <pc:docMk/>
            <pc:sldMk cId="1793164889" sldId="302"/>
            <ac:spMk id="30" creationId="{F24D946F-4530-C8BA-EA0D-0C32B4D1D7E8}"/>
          </ac:spMkLst>
        </pc:spChg>
        <pc:spChg chg="add mod">
          <ac:chgData name="Martin Winkler" userId="4e3510ea-f24e-4f78-9cc8-53420fd74796" providerId="ADAL" clId="{603CEF2A-8F3A-4CC6-B3F5-26484E167B35}" dt="2023-03-15T19:08:19.773" v="7343" actId="1076"/>
          <ac:spMkLst>
            <pc:docMk/>
            <pc:sldMk cId="1793164889" sldId="302"/>
            <ac:spMk id="31" creationId="{DC10B004-F074-8419-5BF6-FD99732E8CDB}"/>
          </ac:spMkLst>
        </pc:spChg>
        <pc:spChg chg="add mod">
          <ac:chgData name="Martin Winkler" userId="4e3510ea-f24e-4f78-9cc8-53420fd74796" providerId="ADAL" clId="{603CEF2A-8F3A-4CC6-B3F5-26484E167B35}" dt="2023-03-15T19:18:50.148" v="7383" actId="6549"/>
          <ac:spMkLst>
            <pc:docMk/>
            <pc:sldMk cId="1793164889" sldId="302"/>
            <ac:spMk id="32" creationId="{B889B008-E93B-FFE2-2EED-D46CC9717389}"/>
          </ac:spMkLst>
        </pc:spChg>
        <pc:spChg chg="add mod">
          <ac:chgData name="Martin Winkler" userId="4e3510ea-f24e-4f78-9cc8-53420fd74796" providerId="ADAL" clId="{603CEF2A-8F3A-4CC6-B3F5-26484E167B35}" dt="2023-03-15T19:08:24.474" v="7344" actId="1076"/>
          <ac:spMkLst>
            <pc:docMk/>
            <pc:sldMk cId="1793164889" sldId="302"/>
            <ac:spMk id="33" creationId="{9B18EF7E-1F32-38B3-688C-54D92AF56590}"/>
          </ac:spMkLst>
        </pc:spChg>
        <pc:spChg chg="add mod">
          <ac:chgData name="Martin Winkler" userId="4e3510ea-f24e-4f78-9cc8-53420fd74796" providerId="ADAL" clId="{603CEF2A-8F3A-4CC6-B3F5-26484E167B35}" dt="2023-03-15T19:18:32.480" v="7351" actId="1035"/>
          <ac:spMkLst>
            <pc:docMk/>
            <pc:sldMk cId="1793164889" sldId="302"/>
            <ac:spMk id="43" creationId="{E175CE90-2AF6-B1C9-28CB-7B7A5092DDFD}"/>
          </ac:spMkLst>
        </pc:spChg>
        <pc:spChg chg="add mod">
          <ac:chgData name="Martin Winkler" userId="4e3510ea-f24e-4f78-9cc8-53420fd74796" providerId="ADAL" clId="{603CEF2A-8F3A-4CC6-B3F5-26484E167B35}" dt="2023-03-15T18:42:49.601" v="7116" actId="1076"/>
          <ac:spMkLst>
            <pc:docMk/>
            <pc:sldMk cId="1793164889" sldId="302"/>
            <ac:spMk id="44" creationId="{BA29E3CA-AA0F-898F-6337-798E8DB0F6AD}"/>
          </ac:spMkLst>
        </pc:spChg>
        <pc:spChg chg="add mod">
          <ac:chgData name="Martin Winkler" userId="4e3510ea-f24e-4f78-9cc8-53420fd74796" providerId="ADAL" clId="{603CEF2A-8F3A-4CC6-B3F5-26484E167B35}" dt="2023-03-15T18:53:05.778" v="7246" actId="1076"/>
          <ac:spMkLst>
            <pc:docMk/>
            <pc:sldMk cId="1793164889" sldId="302"/>
            <ac:spMk id="48" creationId="{7D3B4976-F5F8-C6FB-47AD-075296620F25}"/>
          </ac:spMkLst>
        </pc:spChg>
        <pc:spChg chg="add mod">
          <ac:chgData name="Martin Winkler" userId="4e3510ea-f24e-4f78-9cc8-53420fd74796" providerId="ADAL" clId="{603CEF2A-8F3A-4CC6-B3F5-26484E167B35}" dt="2023-03-15T18:50:10.825" v="7216" actId="1076"/>
          <ac:spMkLst>
            <pc:docMk/>
            <pc:sldMk cId="1793164889" sldId="302"/>
            <ac:spMk id="49" creationId="{CB49589C-E3E5-AFD9-BF90-7204CA3C2896}"/>
          </ac:spMkLst>
        </pc:spChg>
        <pc:spChg chg="add mod">
          <ac:chgData name="Martin Winkler" userId="4e3510ea-f24e-4f78-9cc8-53420fd74796" providerId="ADAL" clId="{603CEF2A-8F3A-4CC6-B3F5-26484E167B35}" dt="2023-03-15T19:22:03.822" v="7490" actId="1038"/>
          <ac:spMkLst>
            <pc:docMk/>
            <pc:sldMk cId="1793164889" sldId="302"/>
            <ac:spMk id="50" creationId="{A6146D6F-FBD3-E660-0DB4-86395ED0E5EF}"/>
          </ac:spMkLst>
        </pc:spChg>
        <pc:spChg chg="add del mod">
          <ac:chgData name="Martin Winkler" userId="4e3510ea-f24e-4f78-9cc8-53420fd74796" providerId="ADAL" clId="{603CEF2A-8F3A-4CC6-B3F5-26484E167B35}" dt="2023-03-15T19:20:08.967" v="7484" actId="1037"/>
          <ac:spMkLst>
            <pc:docMk/>
            <pc:sldMk cId="1793164889" sldId="302"/>
            <ac:spMk id="51" creationId="{D665FD9C-5A5B-2F1E-995F-B2683E26EE43}"/>
          </ac:spMkLst>
        </pc:spChg>
        <pc:spChg chg="mod">
          <ac:chgData name="Martin Winkler" userId="4e3510ea-f24e-4f78-9cc8-53420fd74796" providerId="ADAL" clId="{603CEF2A-8F3A-4CC6-B3F5-26484E167B35}" dt="2023-03-17T13:11:19.251" v="7494" actId="207"/>
          <ac:spMkLst>
            <pc:docMk/>
            <pc:sldMk cId="1793164889" sldId="302"/>
            <ac:spMk id="1096" creationId="{099C73B9-C622-C908-E97F-6D57A636CD2F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098" creationId="{54F95046-C2B0-114A-C359-EE8DBC493F98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099" creationId="{08B8E5DE-77AC-2583-374E-2E785B222FA2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00" creationId="{3DB07A7A-B391-3036-B112-7920A0506B7A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01" creationId="{1384415A-1D7D-55F6-6523-0363244D4ECC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26" creationId="{BD4934EB-42BE-5C8A-205E-88949FB5F479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28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2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0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1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2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3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4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6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39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3-15T18:06:16.817" v="5985" actId="1035"/>
          <ac:spMkLst>
            <pc:docMk/>
            <pc:sldMk cId="1793164889" sldId="302"/>
            <ac:spMk id="1142" creationId="{00000000-0000-0000-0000-000000000000}"/>
          </ac:spMkLst>
        </pc:s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9" creationId="{81C38CCC-3DD4-CDB5-C9E5-63BEC7959008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12" creationId="{91F664C5-0344-7B05-A9C1-2A84A32A1FBA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34" creationId="{1C0D3B9D-377D-C6C5-5924-60AC4F277E5A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37" creationId="{222B8CB5-0D6A-51B9-83AB-F61E26553BE6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40" creationId="{8D18F2AB-A8F6-0392-DFDC-0D634B054AC5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45" creationId="{BF21E897-79BD-8C72-0EC1-D8EE092518BB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54" creationId="{B67FA48E-3EDB-E1F8-6288-BCD9CD3086A9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63" creationId="{BF210F33-439E-971D-5258-6F8A615BCD91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1090" creationId="{B72EE831-7EA7-854A-1022-1974D7C64C18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1093" creationId="{A4440FB9-656A-7910-C3C6-80E51E548C2F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1147" creationId="{00000000-0000-0000-0000-000000000000}"/>
          </ac:grpSpMkLst>
        </pc:grpChg>
        <pc:grpChg chg="mod">
          <ac:chgData name="Martin Winkler" userId="4e3510ea-f24e-4f78-9cc8-53420fd74796" providerId="ADAL" clId="{603CEF2A-8F3A-4CC6-B3F5-26484E167B35}" dt="2023-03-15T18:06:16.817" v="5985" actId="1035"/>
          <ac:grpSpMkLst>
            <pc:docMk/>
            <pc:sldMk cId="1793164889" sldId="302"/>
            <ac:grpSpMk id="1153" creationId="{00000000-0000-0000-0000-000000000000}"/>
          </ac:grpSpMkLst>
        </pc:grpChg>
        <pc:picChg chg="mod">
          <ac:chgData name="Martin Winkler" userId="4e3510ea-f24e-4f78-9cc8-53420fd74796" providerId="ADAL" clId="{603CEF2A-8F3A-4CC6-B3F5-26484E167B35}" dt="2023-03-15T18:06:16.817" v="5985" actId="1035"/>
          <ac:picMkLst>
            <pc:docMk/>
            <pc:sldMk cId="1793164889" sldId="302"/>
            <ac:picMk id="16" creationId="{C465F187-3CB6-2064-DA65-077C3FD905F1}"/>
          </ac:picMkLst>
        </pc:picChg>
        <pc:picChg chg="del mod">
          <ac:chgData name="Martin Winkler" userId="4e3510ea-f24e-4f78-9cc8-53420fd74796" providerId="ADAL" clId="{603CEF2A-8F3A-4CC6-B3F5-26484E167B35}" dt="2023-03-15T18:22:40.835" v="6936" actId="478"/>
          <ac:picMkLst>
            <pc:docMk/>
            <pc:sldMk cId="1793164889" sldId="302"/>
            <ac:picMk id="25" creationId="{4FCFBD24-7D6A-7F26-27F6-647BBB25C6CB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3-17T18:03:14.012" v="8357" actId="1076"/>
        <pc:sldMkLst>
          <pc:docMk/>
          <pc:sldMk cId="243802624" sldId="303"/>
        </pc:sldMkLst>
        <pc:spChg chg="mod">
          <ac:chgData name="Martin Winkler" userId="4e3510ea-f24e-4f78-9cc8-53420fd74796" providerId="ADAL" clId="{603CEF2A-8F3A-4CC6-B3F5-26484E167B35}" dt="2023-03-15T18:49:20.880" v="7208" actId="20577"/>
          <ac:spMkLst>
            <pc:docMk/>
            <pc:sldMk cId="243802624" sldId="303"/>
            <ac:spMk id="6" creationId="{C73CC39E-01D2-340D-3283-647A016493E8}"/>
          </ac:spMkLst>
        </pc:spChg>
        <pc:spChg chg="mod">
          <ac:chgData name="Martin Winkler" userId="4e3510ea-f24e-4f78-9cc8-53420fd74796" providerId="ADAL" clId="{603CEF2A-8F3A-4CC6-B3F5-26484E167B35}" dt="2023-03-17T13:10:30.536" v="7493" actId="207"/>
          <ac:spMkLst>
            <pc:docMk/>
            <pc:sldMk cId="243802624" sldId="303"/>
            <ac:spMk id="1096" creationId="{099C73B9-C622-C908-E97F-6D57A636CD2F}"/>
          </ac:spMkLst>
        </pc:spChg>
        <pc:picChg chg="add del mod">
          <ac:chgData name="Martin Winkler" userId="4e3510ea-f24e-4f78-9cc8-53420fd74796" providerId="ADAL" clId="{603CEF2A-8F3A-4CC6-B3F5-26484E167B35}" dt="2023-03-17T13:31:09.293" v="7503" actId="478"/>
          <ac:picMkLst>
            <pc:docMk/>
            <pc:sldMk cId="243802624" sldId="303"/>
            <ac:picMk id="5" creationId="{FB613B1B-244E-F551-B6F4-C1A9D5CC330F}"/>
          </ac:picMkLst>
        </pc:picChg>
        <pc:picChg chg="add mod">
          <ac:chgData name="Martin Winkler" userId="4e3510ea-f24e-4f78-9cc8-53420fd74796" providerId="ADAL" clId="{603CEF2A-8F3A-4CC6-B3F5-26484E167B35}" dt="2023-03-17T18:03:14.012" v="8357" actId="1076"/>
          <ac:picMkLst>
            <pc:docMk/>
            <pc:sldMk cId="243802624" sldId="303"/>
            <ac:picMk id="22" creationId="{2F47F77E-A9D3-BDF4-B59B-CE73220522C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03:39.462" v="8362" actId="1076"/>
        <pc:sldMkLst>
          <pc:docMk/>
          <pc:sldMk cId="2693194644" sldId="304"/>
        </pc:sldMkLst>
        <pc:spChg chg="add del mod">
          <ac:chgData name="Martin Winkler" userId="4e3510ea-f24e-4f78-9cc8-53420fd74796" providerId="ADAL" clId="{603CEF2A-8F3A-4CC6-B3F5-26484E167B35}" dt="2023-03-17T18:03:39.462" v="8362" actId="1076"/>
          <ac:spMkLst>
            <pc:docMk/>
            <pc:sldMk cId="2693194644" sldId="304"/>
            <ac:spMk id="14" creationId="{38B2ED52-919A-F2C1-D6C3-68C4C8C82A6A}"/>
          </ac:spMkLst>
        </pc:spChg>
        <pc:picChg chg="mod">
          <ac:chgData name="Martin Winkler" userId="4e3510ea-f24e-4f78-9cc8-53420fd74796" providerId="ADAL" clId="{603CEF2A-8F3A-4CC6-B3F5-26484E167B35}" dt="2023-03-17T18:03:39.462" v="8362" actId="1076"/>
          <ac:picMkLst>
            <pc:docMk/>
            <pc:sldMk cId="2693194644" sldId="304"/>
            <ac:picMk id="22" creationId="{2F47F77E-A9D3-BDF4-B59B-CE73220522CD}"/>
          </ac:picMkLst>
        </pc:picChg>
        <pc:picChg chg="del mod">
          <ac:chgData name="Martin Winkler" userId="4e3510ea-f24e-4f78-9cc8-53420fd74796" providerId="ADAL" clId="{603CEF2A-8F3A-4CC6-B3F5-26484E167B35}" dt="2023-03-17T13:32:17.170" v="7514" actId="478"/>
          <ac:picMkLst>
            <pc:docMk/>
            <pc:sldMk cId="2693194644" sldId="304"/>
            <ac:picMk id="25" creationId="{4FCFBD24-7D6A-7F26-27F6-647BBB25C6CB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03:25.295" v="8359" actId="1076"/>
        <pc:sldMkLst>
          <pc:docMk/>
          <pc:sldMk cId="1697365440" sldId="305"/>
        </pc:sldMkLst>
        <pc:spChg chg="add del">
          <ac:chgData name="Martin Winkler" userId="4e3510ea-f24e-4f78-9cc8-53420fd74796" providerId="ADAL" clId="{603CEF2A-8F3A-4CC6-B3F5-26484E167B35}" dt="2023-03-17T18:02:35.849" v="8352" actId="478"/>
          <ac:spMkLst>
            <pc:docMk/>
            <pc:sldMk cId="1697365440" sldId="305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8:03:25.295" v="8359" actId="1076"/>
          <ac:picMkLst>
            <pc:docMk/>
            <pc:sldMk cId="1697365440" sldId="305"/>
            <ac:picMk id="5" creationId="{F108E5F6-F38B-CBAB-F075-B8A5A017404D}"/>
          </ac:picMkLst>
        </pc:picChg>
        <pc:picChg chg="del">
          <ac:chgData name="Martin Winkler" userId="4e3510ea-f24e-4f78-9cc8-53420fd74796" providerId="ADAL" clId="{603CEF2A-8F3A-4CC6-B3F5-26484E167B35}" dt="2023-03-17T13:32:58.350" v="7524" actId="478"/>
          <ac:picMkLst>
            <pc:docMk/>
            <pc:sldMk cId="1697365440" sldId="305"/>
            <ac:picMk id="22" creationId="{2F47F77E-A9D3-BDF4-B59B-CE73220522C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03:52.576" v="8365" actId="1076"/>
        <pc:sldMkLst>
          <pc:docMk/>
          <pc:sldMk cId="2599510807" sldId="306"/>
        </pc:sldMkLst>
        <pc:spChg chg="add del mod">
          <ac:chgData name="Martin Winkler" userId="4e3510ea-f24e-4f78-9cc8-53420fd74796" providerId="ADAL" clId="{603CEF2A-8F3A-4CC6-B3F5-26484E167B35}" dt="2023-03-17T18:03:52.576" v="8365" actId="1076"/>
          <ac:spMkLst>
            <pc:docMk/>
            <pc:sldMk cId="2599510807" sldId="306"/>
            <ac:spMk id="14" creationId="{38B2ED52-919A-F2C1-D6C3-68C4C8C82A6A}"/>
          </ac:spMkLst>
        </pc:spChg>
        <pc:picChg chg="del">
          <ac:chgData name="Martin Winkler" userId="4e3510ea-f24e-4f78-9cc8-53420fd74796" providerId="ADAL" clId="{603CEF2A-8F3A-4CC6-B3F5-26484E167B35}" dt="2023-03-17T13:33:18.933" v="7532" actId="478"/>
          <ac:picMkLst>
            <pc:docMk/>
            <pc:sldMk cId="2599510807" sldId="306"/>
            <ac:picMk id="5" creationId="{F108E5F6-F38B-CBAB-F075-B8A5A017404D}"/>
          </ac:picMkLst>
        </pc:picChg>
        <pc:picChg chg="add mod modCrop">
          <ac:chgData name="Martin Winkler" userId="4e3510ea-f24e-4f78-9cc8-53420fd74796" providerId="ADAL" clId="{603CEF2A-8F3A-4CC6-B3F5-26484E167B35}" dt="2023-03-17T18:03:52.576" v="8365" actId="1076"/>
          <ac:picMkLst>
            <pc:docMk/>
            <pc:sldMk cId="2599510807" sldId="306"/>
            <ac:picMk id="7" creationId="{C5418E0B-C448-CB37-027D-6E42B94CD261}"/>
          </ac:picMkLst>
        </pc:picChg>
        <pc:picChg chg="add mod modCrop">
          <ac:chgData name="Martin Winkler" userId="4e3510ea-f24e-4f78-9cc8-53420fd74796" providerId="ADAL" clId="{603CEF2A-8F3A-4CC6-B3F5-26484E167B35}" dt="2023-03-17T18:03:52.576" v="8365" actId="1076"/>
          <ac:picMkLst>
            <pc:docMk/>
            <pc:sldMk cId="2599510807" sldId="306"/>
            <ac:picMk id="22" creationId="{E498EB81-D3C7-05FA-7170-81A1611CB9E0}"/>
          </ac:picMkLst>
        </pc:picChg>
        <pc:picChg chg="add mod modCrop">
          <ac:chgData name="Martin Winkler" userId="4e3510ea-f24e-4f78-9cc8-53420fd74796" providerId="ADAL" clId="{603CEF2A-8F3A-4CC6-B3F5-26484E167B35}" dt="2023-03-17T18:03:52.576" v="8365" actId="1076"/>
          <ac:picMkLst>
            <pc:docMk/>
            <pc:sldMk cId="2599510807" sldId="306"/>
            <ac:picMk id="23" creationId="{06966070-D80A-A89E-C59D-6DD9715B32BF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3-17T13:51:51.003" v="7668" actId="688"/>
        <pc:sldMkLst>
          <pc:docMk/>
          <pc:sldMk cId="2635236901" sldId="307"/>
        </pc:sldMkLst>
        <pc:spChg chg="del">
          <ac:chgData name="Martin Winkler" userId="4e3510ea-f24e-4f78-9cc8-53420fd74796" providerId="ADAL" clId="{603CEF2A-8F3A-4CC6-B3F5-26484E167B35}" dt="2023-03-17T13:49:11.662" v="7650" actId="478"/>
          <ac:spMkLst>
            <pc:docMk/>
            <pc:sldMk cId="2635236901" sldId="307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3:51:51.003" v="7668" actId="688"/>
          <ac:picMkLst>
            <pc:docMk/>
            <pc:sldMk cId="2635236901" sldId="307"/>
            <ac:picMk id="5" creationId="{33A9E3D4-CC22-8481-8270-AF1B56A04300}"/>
          </ac:picMkLst>
        </pc:picChg>
        <pc:picChg chg="del">
          <ac:chgData name="Martin Winkler" userId="4e3510ea-f24e-4f78-9cc8-53420fd74796" providerId="ADAL" clId="{603CEF2A-8F3A-4CC6-B3F5-26484E167B35}" dt="2023-03-17T13:35:44.929" v="7572" actId="478"/>
          <ac:picMkLst>
            <pc:docMk/>
            <pc:sldMk cId="2635236901" sldId="307"/>
            <ac:picMk id="7" creationId="{C5418E0B-C448-CB37-027D-6E42B94CD261}"/>
          </ac:picMkLst>
        </pc:picChg>
        <pc:picChg chg="del">
          <ac:chgData name="Martin Winkler" userId="4e3510ea-f24e-4f78-9cc8-53420fd74796" providerId="ADAL" clId="{603CEF2A-8F3A-4CC6-B3F5-26484E167B35}" dt="2023-03-17T13:35:44.343" v="7571" actId="478"/>
          <ac:picMkLst>
            <pc:docMk/>
            <pc:sldMk cId="2635236901" sldId="307"/>
            <ac:picMk id="22" creationId="{E498EB81-D3C7-05FA-7170-81A1611CB9E0}"/>
          </ac:picMkLst>
        </pc:picChg>
        <pc:picChg chg="del">
          <ac:chgData name="Martin Winkler" userId="4e3510ea-f24e-4f78-9cc8-53420fd74796" providerId="ADAL" clId="{603CEF2A-8F3A-4CC6-B3F5-26484E167B35}" dt="2023-03-17T13:35:43.632" v="7570" actId="478"/>
          <ac:picMkLst>
            <pc:docMk/>
            <pc:sldMk cId="2635236901" sldId="307"/>
            <ac:picMk id="23" creationId="{06966070-D80A-A89E-C59D-6DD9715B32BF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04:03.278" v="8368" actId="1076"/>
        <pc:sldMkLst>
          <pc:docMk/>
          <pc:sldMk cId="946778262" sldId="308"/>
        </pc:sldMkLst>
        <pc:spChg chg="add del mod">
          <ac:chgData name="Martin Winkler" userId="4e3510ea-f24e-4f78-9cc8-53420fd74796" providerId="ADAL" clId="{603CEF2A-8F3A-4CC6-B3F5-26484E167B35}" dt="2023-03-17T18:04:03.278" v="8368" actId="1076"/>
          <ac:spMkLst>
            <pc:docMk/>
            <pc:sldMk cId="946778262" sldId="308"/>
            <ac:spMk id="14" creationId="{38B2ED52-919A-F2C1-D6C3-68C4C8C82A6A}"/>
          </ac:spMkLst>
        </pc:spChg>
        <pc:spChg chg="mod">
          <ac:chgData name="Martin Winkler" userId="4e3510ea-f24e-4f78-9cc8-53420fd74796" providerId="ADAL" clId="{603CEF2A-8F3A-4CC6-B3F5-26484E167B35}" dt="2023-03-17T14:27:02.014" v="7870" actId="1076"/>
          <ac:spMkLst>
            <pc:docMk/>
            <pc:sldMk cId="946778262" sldId="308"/>
            <ac:spMk id="20" creationId="{767B57AA-524A-0924-B83E-D5109DE088C9}"/>
          </ac:spMkLst>
        </pc:spChg>
        <pc:picChg chg="add mod">
          <ac:chgData name="Martin Winkler" userId="4e3510ea-f24e-4f78-9cc8-53420fd74796" providerId="ADAL" clId="{603CEF2A-8F3A-4CC6-B3F5-26484E167B35}" dt="2023-03-17T14:27:34.616" v="7882" actId="1076"/>
          <ac:picMkLst>
            <pc:docMk/>
            <pc:sldMk cId="946778262" sldId="308"/>
            <ac:picMk id="3" creationId="{F19DD179-6F16-A1D8-71E8-C7425647A2E1}"/>
          </ac:picMkLst>
        </pc:picChg>
        <pc:picChg chg="add mod">
          <ac:chgData name="Martin Winkler" userId="4e3510ea-f24e-4f78-9cc8-53420fd74796" providerId="ADAL" clId="{603CEF2A-8F3A-4CC6-B3F5-26484E167B35}" dt="2023-03-17T14:27:31.637" v="7881" actId="1076"/>
          <ac:picMkLst>
            <pc:docMk/>
            <pc:sldMk cId="946778262" sldId="308"/>
            <ac:picMk id="5" creationId="{D69818EE-08C4-FC3C-DE03-0512F02576A2}"/>
          </ac:picMkLst>
        </pc:picChg>
        <pc:picChg chg="mod">
          <ac:chgData name="Martin Winkler" userId="4e3510ea-f24e-4f78-9cc8-53420fd74796" providerId="ADAL" clId="{603CEF2A-8F3A-4CC6-B3F5-26484E167B35}" dt="2023-03-17T18:04:03.278" v="8368" actId="1076"/>
          <ac:picMkLst>
            <pc:docMk/>
            <pc:sldMk cId="946778262" sldId="308"/>
            <ac:picMk id="7" creationId="{C5418E0B-C448-CB37-027D-6E42B94CD261}"/>
          </ac:picMkLst>
        </pc:picChg>
        <pc:picChg chg="mod">
          <ac:chgData name="Martin Winkler" userId="4e3510ea-f24e-4f78-9cc8-53420fd74796" providerId="ADAL" clId="{603CEF2A-8F3A-4CC6-B3F5-26484E167B35}" dt="2023-03-17T18:04:03.278" v="8368" actId="1076"/>
          <ac:picMkLst>
            <pc:docMk/>
            <pc:sldMk cId="946778262" sldId="308"/>
            <ac:picMk id="22" creationId="{E498EB81-D3C7-05FA-7170-81A1611CB9E0}"/>
          </ac:picMkLst>
        </pc:picChg>
        <pc:picChg chg="mod">
          <ac:chgData name="Martin Winkler" userId="4e3510ea-f24e-4f78-9cc8-53420fd74796" providerId="ADAL" clId="{603CEF2A-8F3A-4CC6-B3F5-26484E167B35}" dt="2023-03-17T18:04:03.278" v="8368" actId="1076"/>
          <ac:picMkLst>
            <pc:docMk/>
            <pc:sldMk cId="946778262" sldId="308"/>
            <ac:picMk id="23" creationId="{06966070-D80A-A89E-C59D-6DD9715B32BF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02:02.989" v="8348" actId="1076"/>
        <pc:sldMkLst>
          <pc:docMk/>
          <pc:sldMk cId="2470071220" sldId="309"/>
        </pc:sldMkLst>
        <pc:picChg chg="add mod">
          <ac:chgData name="Martin Winkler" userId="4e3510ea-f24e-4f78-9cc8-53420fd74796" providerId="ADAL" clId="{603CEF2A-8F3A-4CC6-B3F5-26484E167B35}" dt="2023-03-17T18:02:02.989" v="8348" actId="1076"/>
          <ac:picMkLst>
            <pc:docMk/>
            <pc:sldMk cId="2470071220" sldId="309"/>
            <ac:picMk id="5" creationId="{82EB5281-F78E-ABE6-2A2A-587F49F9440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3:40:20.344" v="7628" actId="1076"/>
        <pc:sldMkLst>
          <pc:docMk/>
          <pc:sldMk cId="3696222493" sldId="310"/>
        </pc:sldMkLst>
        <pc:spChg chg="del">
          <ac:chgData name="Martin Winkler" userId="4e3510ea-f24e-4f78-9cc8-53420fd74796" providerId="ADAL" clId="{603CEF2A-8F3A-4CC6-B3F5-26484E167B35}" dt="2023-03-17T13:40:06.087" v="7622" actId="478"/>
          <ac:spMkLst>
            <pc:docMk/>
            <pc:sldMk cId="3696222493" sldId="310"/>
            <ac:spMk id="14" creationId="{38B2ED52-919A-F2C1-D6C3-68C4C8C82A6A}"/>
          </ac:spMkLst>
        </pc:spChg>
        <pc:picChg chg="del">
          <ac:chgData name="Martin Winkler" userId="4e3510ea-f24e-4f78-9cc8-53420fd74796" providerId="ADAL" clId="{603CEF2A-8F3A-4CC6-B3F5-26484E167B35}" dt="2023-03-17T13:40:05.643" v="7621" actId="478"/>
          <ac:picMkLst>
            <pc:docMk/>
            <pc:sldMk cId="3696222493" sldId="310"/>
            <ac:picMk id="5" creationId="{82EB5281-F78E-ABE6-2A2A-587F49F9440E}"/>
          </ac:picMkLst>
        </pc:picChg>
        <pc:picChg chg="add mod">
          <ac:chgData name="Martin Winkler" userId="4e3510ea-f24e-4f78-9cc8-53420fd74796" providerId="ADAL" clId="{603CEF2A-8F3A-4CC6-B3F5-26484E167B35}" dt="2023-03-17T13:40:20.344" v="7628" actId="1076"/>
          <ac:picMkLst>
            <pc:docMk/>
            <pc:sldMk cId="3696222493" sldId="310"/>
            <ac:picMk id="7" creationId="{436A52CD-A80B-B422-D77E-D864F4E6F11B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3:40:53.645" v="7638" actId="1076"/>
        <pc:sldMkLst>
          <pc:docMk/>
          <pc:sldMk cId="2066824204" sldId="311"/>
        </pc:sldMkLst>
        <pc:picChg chg="del mod">
          <ac:chgData name="Martin Winkler" userId="4e3510ea-f24e-4f78-9cc8-53420fd74796" providerId="ADAL" clId="{603CEF2A-8F3A-4CC6-B3F5-26484E167B35}" dt="2023-03-17T13:40:45.927" v="7633" actId="478"/>
          <ac:picMkLst>
            <pc:docMk/>
            <pc:sldMk cId="2066824204" sldId="311"/>
            <ac:picMk id="5" creationId="{82EB5281-F78E-ABE6-2A2A-587F49F9440E}"/>
          </ac:picMkLst>
        </pc:picChg>
        <pc:picChg chg="add mod">
          <ac:chgData name="Martin Winkler" userId="4e3510ea-f24e-4f78-9cc8-53420fd74796" providerId="ADAL" clId="{603CEF2A-8F3A-4CC6-B3F5-26484E167B35}" dt="2023-03-17T13:40:53.645" v="7638" actId="1076"/>
          <ac:picMkLst>
            <pc:docMk/>
            <pc:sldMk cId="2066824204" sldId="311"/>
            <ac:picMk id="7" creationId="{03D30ED6-4F13-4782-E5D5-63F4DA8F272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4:07:53.400" v="7793" actId="1076"/>
        <pc:sldMkLst>
          <pc:docMk/>
          <pc:sldMk cId="1110228029" sldId="312"/>
        </pc:sldMkLst>
        <pc:picChg chg="add mod">
          <ac:chgData name="Martin Winkler" userId="4e3510ea-f24e-4f78-9cc8-53420fd74796" providerId="ADAL" clId="{603CEF2A-8F3A-4CC6-B3F5-26484E167B35}" dt="2023-03-17T14:07:53.400" v="7793" actId="1076"/>
          <ac:picMkLst>
            <pc:docMk/>
            <pc:sldMk cId="1110228029" sldId="312"/>
            <ac:picMk id="5" creationId="{11861CE7-669A-6795-8A97-CBF55DB123BB}"/>
          </ac:picMkLst>
        </pc:picChg>
        <pc:picChg chg="del">
          <ac:chgData name="Martin Winkler" userId="4e3510ea-f24e-4f78-9cc8-53420fd74796" providerId="ADAL" clId="{603CEF2A-8F3A-4CC6-B3F5-26484E167B35}" dt="2023-03-17T13:40:58.311" v="7640" actId="478"/>
          <ac:picMkLst>
            <pc:docMk/>
            <pc:sldMk cId="1110228029" sldId="312"/>
            <ac:picMk id="7" creationId="{03D30ED6-4F13-4782-E5D5-63F4DA8F272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3:58:07.738" v="7712" actId="478"/>
        <pc:sldMkLst>
          <pc:docMk/>
          <pc:sldMk cId="904376879" sldId="313"/>
        </pc:sldMkLst>
        <pc:spChg chg="mod">
          <ac:chgData name="Martin Winkler" userId="4e3510ea-f24e-4f78-9cc8-53420fd74796" providerId="ADAL" clId="{603CEF2A-8F3A-4CC6-B3F5-26484E167B35}" dt="2023-03-17T13:54:52.772" v="7708" actId="14100"/>
          <ac:spMkLst>
            <pc:docMk/>
            <pc:sldMk cId="904376879" sldId="313"/>
            <ac:spMk id="14" creationId="{38B2ED52-919A-F2C1-D6C3-68C4C8C82A6A}"/>
          </ac:spMkLst>
        </pc:spChg>
        <pc:picChg chg="add mod ord">
          <ac:chgData name="Martin Winkler" userId="4e3510ea-f24e-4f78-9cc8-53420fd74796" providerId="ADAL" clId="{603CEF2A-8F3A-4CC6-B3F5-26484E167B35}" dt="2023-03-17T13:54:34.559" v="7702" actId="171"/>
          <ac:picMkLst>
            <pc:docMk/>
            <pc:sldMk cId="904376879" sldId="313"/>
            <ac:picMk id="5" creationId="{A0A4FC37-DCB4-508B-94D8-12EFAFEA32E2}"/>
          </ac:picMkLst>
        </pc:picChg>
        <pc:picChg chg="add del mod">
          <ac:chgData name="Martin Winkler" userId="4e3510ea-f24e-4f78-9cc8-53420fd74796" providerId="ADAL" clId="{603CEF2A-8F3A-4CC6-B3F5-26484E167B35}" dt="2023-03-17T13:58:07.738" v="7712" actId="478"/>
          <ac:picMkLst>
            <pc:docMk/>
            <pc:sldMk cId="904376879" sldId="313"/>
            <ac:picMk id="22" creationId="{927A9337-052F-415B-63CC-252EC92C4237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02:23.380" v="7746" actId="688"/>
        <pc:sldMkLst>
          <pc:docMk/>
          <pc:sldMk cId="2273138062" sldId="314"/>
        </pc:sldMkLst>
        <pc:picChg chg="add mod">
          <ac:chgData name="Martin Winkler" userId="4e3510ea-f24e-4f78-9cc8-53420fd74796" providerId="ADAL" clId="{603CEF2A-8F3A-4CC6-B3F5-26484E167B35}" dt="2023-03-17T14:02:23.380" v="7746" actId="688"/>
          <ac:picMkLst>
            <pc:docMk/>
            <pc:sldMk cId="2273138062" sldId="314"/>
            <ac:picMk id="5" creationId="{E46767FA-676D-B19F-872D-50ADEB080B3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3:59:08.243" v="7729" actId="688"/>
        <pc:sldMkLst>
          <pc:docMk/>
          <pc:sldMk cId="760259571" sldId="315"/>
        </pc:sldMkLst>
        <pc:spChg chg="del">
          <ac:chgData name="Martin Winkler" userId="4e3510ea-f24e-4f78-9cc8-53420fd74796" providerId="ADAL" clId="{603CEF2A-8F3A-4CC6-B3F5-26484E167B35}" dt="2023-03-17T13:58:55.289" v="7726" actId="478"/>
          <ac:spMkLst>
            <pc:docMk/>
            <pc:sldMk cId="760259571" sldId="315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3:59:08.243" v="7729" actId="688"/>
          <ac:picMkLst>
            <pc:docMk/>
            <pc:sldMk cId="760259571" sldId="315"/>
            <ac:picMk id="5" creationId="{A3DBAE1C-2977-3F51-8C84-0FA558686244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4:05:08.274" v="7761" actId="688"/>
        <pc:sldMkLst>
          <pc:docMk/>
          <pc:sldMk cId="1428126831" sldId="316"/>
        </pc:sldMkLst>
        <pc:spChg chg="del">
          <ac:chgData name="Martin Winkler" userId="4e3510ea-f24e-4f78-9cc8-53420fd74796" providerId="ADAL" clId="{603CEF2A-8F3A-4CC6-B3F5-26484E167B35}" dt="2023-03-17T14:04:34.614" v="7754" actId="478"/>
          <ac:spMkLst>
            <pc:docMk/>
            <pc:sldMk cId="1428126831" sldId="316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4:05:08.274" v="7761" actId="688"/>
          <ac:picMkLst>
            <pc:docMk/>
            <pc:sldMk cId="1428126831" sldId="316"/>
            <ac:picMk id="5" creationId="{6E808B7C-3F9D-EC76-DA33-DB294E710114}"/>
          </ac:picMkLst>
        </pc:picChg>
      </pc:sldChg>
      <pc:sldChg chg="addSp modSp add mod ord">
        <pc:chgData name="Martin Winkler" userId="4e3510ea-f24e-4f78-9cc8-53420fd74796" providerId="ADAL" clId="{603CEF2A-8F3A-4CC6-B3F5-26484E167B35}" dt="2023-03-17T14:12:45.282" v="7822" actId="14100"/>
        <pc:sldMkLst>
          <pc:docMk/>
          <pc:sldMk cId="4009908837" sldId="317"/>
        </pc:sldMkLst>
        <pc:spChg chg="mod ord">
          <ac:chgData name="Martin Winkler" userId="4e3510ea-f24e-4f78-9cc8-53420fd74796" providerId="ADAL" clId="{603CEF2A-8F3A-4CC6-B3F5-26484E167B35}" dt="2023-03-17T14:08:52.564" v="7802" actId="170"/>
          <ac:spMkLst>
            <pc:docMk/>
            <pc:sldMk cId="4009908837" sldId="317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4:12:45.282" v="7822" actId="14100"/>
          <ac:picMkLst>
            <pc:docMk/>
            <pc:sldMk cId="4009908837" sldId="317"/>
            <ac:picMk id="5" creationId="{6DE4A3C0-7A85-C44E-82FA-55B92CEB788B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4-25T18:22:13.971" v="8912" actId="1076"/>
        <pc:sldMkLst>
          <pc:docMk/>
          <pc:sldMk cId="2119768737" sldId="318"/>
        </pc:sldMkLst>
        <pc:spChg chg="add del mod">
          <ac:chgData name="Martin Winkler" userId="4e3510ea-f24e-4f78-9cc8-53420fd74796" providerId="ADAL" clId="{603CEF2A-8F3A-4CC6-B3F5-26484E167B35}" dt="2023-04-25T18:22:13.971" v="8912" actId="1076"/>
          <ac:spMkLst>
            <pc:docMk/>
            <pc:sldMk cId="2119768737" sldId="318"/>
            <ac:spMk id="14" creationId="{38B2ED52-919A-F2C1-D6C3-68C4C8C82A6A}"/>
          </ac:spMkLst>
        </pc:spChg>
        <pc:picChg chg="add mod ord">
          <ac:chgData name="Martin Winkler" userId="4e3510ea-f24e-4f78-9cc8-53420fd74796" providerId="ADAL" clId="{603CEF2A-8F3A-4CC6-B3F5-26484E167B35}" dt="2023-03-17T14:34:12.181" v="7898" actId="688"/>
          <ac:picMkLst>
            <pc:docMk/>
            <pc:sldMk cId="2119768737" sldId="318"/>
            <ac:picMk id="5" creationId="{8CEC6310-DCC0-55C6-EFD0-C8BD0ECC87D0}"/>
          </ac:picMkLst>
        </pc:picChg>
      </pc:sldChg>
      <pc:sldChg chg="modSp add del mod ord">
        <pc:chgData name="Martin Winkler" userId="4e3510ea-f24e-4f78-9cc8-53420fd74796" providerId="ADAL" clId="{603CEF2A-8F3A-4CC6-B3F5-26484E167B35}" dt="2023-03-17T16:56:00.085" v="8118" actId="47"/>
        <pc:sldMkLst>
          <pc:docMk/>
          <pc:sldMk cId="1261410630" sldId="319"/>
        </pc:sldMkLst>
        <pc:spChg chg="ord">
          <ac:chgData name="Martin Winkler" userId="4e3510ea-f24e-4f78-9cc8-53420fd74796" providerId="ADAL" clId="{603CEF2A-8F3A-4CC6-B3F5-26484E167B35}" dt="2023-03-17T14:08:58.638" v="7805" actId="170"/>
          <ac:spMkLst>
            <pc:docMk/>
            <pc:sldMk cId="1261410630" sldId="319"/>
            <ac:spMk id="14" creationId="{38B2ED52-919A-F2C1-D6C3-68C4C8C82A6A}"/>
          </ac:spMkLst>
        </pc:spChg>
      </pc:sldChg>
      <pc:sldChg chg="addSp modSp add mod">
        <pc:chgData name="Martin Winkler" userId="4e3510ea-f24e-4f78-9cc8-53420fd74796" providerId="ADAL" clId="{603CEF2A-8F3A-4CC6-B3F5-26484E167B35}" dt="2023-03-17T14:11:46.630" v="7817" actId="1076"/>
        <pc:sldMkLst>
          <pc:docMk/>
          <pc:sldMk cId="2341749313" sldId="320"/>
        </pc:sldMkLst>
        <pc:picChg chg="add mod">
          <ac:chgData name="Martin Winkler" userId="4e3510ea-f24e-4f78-9cc8-53420fd74796" providerId="ADAL" clId="{603CEF2A-8F3A-4CC6-B3F5-26484E167B35}" dt="2023-03-17T14:11:46.630" v="7817" actId="1076"/>
          <ac:picMkLst>
            <pc:docMk/>
            <pc:sldMk cId="2341749313" sldId="320"/>
            <ac:picMk id="5" creationId="{685E1BAD-8439-7578-4017-289663C4770C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4:15:38.598" v="7835" actId="688"/>
        <pc:sldMkLst>
          <pc:docMk/>
          <pc:sldMk cId="3202197563" sldId="321"/>
        </pc:sldMkLst>
        <pc:spChg chg="del">
          <ac:chgData name="Martin Winkler" userId="4e3510ea-f24e-4f78-9cc8-53420fd74796" providerId="ADAL" clId="{603CEF2A-8F3A-4CC6-B3F5-26484E167B35}" dt="2023-03-17T14:15:04.300" v="7829" actId="478"/>
          <ac:spMkLst>
            <pc:docMk/>
            <pc:sldMk cId="3202197563" sldId="321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4:15:38.598" v="7835" actId="688"/>
          <ac:picMkLst>
            <pc:docMk/>
            <pc:sldMk cId="3202197563" sldId="321"/>
            <ac:picMk id="5" creationId="{F99C5A6E-6D64-B283-306C-4F58BF49A5BB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18:04.996" v="7847" actId="1076"/>
        <pc:sldMkLst>
          <pc:docMk/>
          <pc:sldMk cId="1653174734" sldId="322"/>
        </pc:sldMkLst>
        <pc:picChg chg="add mod">
          <ac:chgData name="Martin Winkler" userId="4e3510ea-f24e-4f78-9cc8-53420fd74796" providerId="ADAL" clId="{603CEF2A-8F3A-4CC6-B3F5-26484E167B35}" dt="2023-03-17T14:18:04.996" v="7847" actId="1076"/>
          <ac:picMkLst>
            <pc:docMk/>
            <pc:sldMk cId="1653174734" sldId="322"/>
            <ac:picMk id="5" creationId="{DCFD0D3B-27F9-492E-DCCC-62812F8D68AC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04:16.422" v="8373" actId="1036"/>
        <pc:sldMkLst>
          <pc:docMk/>
          <pc:sldMk cId="396139868" sldId="323"/>
        </pc:sldMkLst>
        <pc:picChg chg="add mod">
          <ac:chgData name="Martin Winkler" userId="4e3510ea-f24e-4f78-9cc8-53420fd74796" providerId="ADAL" clId="{603CEF2A-8F3A-4CC6-B3F5-26484E167B35}" dt="2023-03-17T18:04:16.422" v="8373" actId="1036"/>
          <ac:picMkLst>
            <pc:docMk/>
            <pc:sldMk cId="396139868" sldId="323"/>
            <ac:picMk id="5" creationId="{3774E6D6-4CB0-50BE-9D4A-7C08EA009E9A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17.781" v="8429" actId="1037"/>
        <pc:sldMkLst>
          <pc:docMk/>
          <pc:sldMk cId="2623492974" sldId="324"/>
        </pc:sldMkLst>
        <pc:spChg chg="del mod">
          <ac:chgData name="Martin Winkler" userId="4e3510ea-f24e-4f78-9cc8-53420fd74796" providerId="ADAL" clId="{603CEF2A-8F3A-4CC6-B3F5-26484E167B35}" dt="2023-03-17T14:32:01.787" v="7892" actId="478"/>
          <ac:spMkLst>
            <pc:docMk/>
            <pc:sldMk cId="2623492974" sldId="324"/>
            <ac:spMk id="14" creationId="{38B2ED52-919A-F2C1-D6C3-68C4C8C82A6A}"/>
          </ac:spMkLst>
        </pc:spChg>
        <pc:picChg chg="add del mod">
          <ac:chgData name="Martin Winkler" userId="4e3510ea-f24e-4f78-9cc8-53420fd74796" providerId="ADAL" clId="{603CEF2A-8F3A-4CC6-B3F5-26484E167B35}" dt="2023-03-17T14:24:53.373" v="7867" actId="478"/>
          <ac:picMkLst>
            <pc:docMk/>
            <pc:sldMk cId="2623492974" sldId="324"/>
            <ac:picMk id="5" creationId="{B6C0FE96-D99A-B04B-3E82-B97AEAE87BB8}"/>
          </ac:picMkLst>
        </pc:picChg>
        <pc:picChg chg="add mod">
          <ac:chgData name="Martin Winkler" userId="4e3510ea-f24e-4f78-9cc8-53420fd74796" providerId="ADAL" clId="{603CEF2A-8F3A-4CC6-B3F5-26484E167B35}" dt="2023-03-17T18:20:17.781" v="8429" actId="1037"/>
          <ac:picMkLst>
            <pc:docMk/>
            <pc:sldMk cId="2623492974" sldId="324"/>
            <ac:picMk id="22" creationId="{1F65CAA9-1C6C-950C-C15F-09801EC9B72F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42:42.253" v="7915" actId="688"/>
        <pc:sldMkLst>
          <pc:docMk/>
          <pc:sldMk cId="1590617715" sldId="325"/>
        </pc:sldMkLst>
        <pc:picChg chg="add mod">
          <ac:chgData name="Martin Winkler" userId="4e3510ea-f24e-4f78-9cc8-53420fd74796" providerId="ADAL" clId="{603CEF2A-8F3A-4CC6-B3F5-26484E167B35}" dt="2023-03-17T14:42:42.253" v="7915" actId="688"/>
          <ac:picMkLst>
            <pc:docMk/>
            <pc:sldMk cId="1590617715" sldId="325"/>
            <ac:picMk id="5" creationId="{02682AE5-A59B-DEA9-FBC7-B8BFB25E89B4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20.556" v="8435" actId="1038"/>
        <pc:sldMkLst>
          <pc:docMk/>
          <pc:sldMk cId="1583027032" sldId="326"/>
        </pc:sldMkLst>
        <pc:picChg chg="add mod">
          <ac:chgData name="Martin Winkler" userId="4e3510ea-f24e-4f78-9cc8-53420fd74796" providerId="ADAL" clId="{603CEF2A-8F3A-4CC6-B3F5-26484E167B35}" dt="2023-03-17T18:20:20.556" v="8435" actId="1038"/>
          <ac:picMkLst>
            <pc:docMk/>
            <pc:sldMk cId="1583027032" sldId="326"/>
            <ac:picMk id="5" creationId="{2C37D871-2A82-42A6-8BA7-5A094CD241D5}"/>
          </ac:picMkLst>
        </pc:picChg>
        <pc:picChg chg="del">
          <ac:chgData name="Martin Winkler" userId="4e3510ea-f24e-4f78-9cc8-53420fd74796" providerId="ADAL" clId="{603CEF2A-8F3A-4CC6-B3F5-26484E167B35}" dt="2023-03-17T14:40:25.849" v="7902" actId="478"/>
          <ac:picMkLst>
            <pc:docMk/>
            <pc:sldMk cId="1583027032" sldId="326"/>
            <ac:picMk id="22" creationId="{1F65CAA9-1C6C-950C-C15F-09801EC9B72F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46:02.892" v="7944" actId="1076"/>
        <pc:sldMkLst>
          <pc:docMk/>
          <pc:sldMk cId="1586149234" sldId="327"/>
        </pc:sldMkLst>
        <pc:spChg chg="mod">
          <ac:chgData name="Martin Winkler" userId="4e3510ea-f24e-4f78-9cc8-53420fd74796" providerId="ADAL" clId="{603CEF2A-8F3A-4CC6-B3F5-26484E167B35}" dt="2023-03-17T14:46:00.585" v="7943" actId="1076"/>
          <ac:spMkLst>
            <pc:docMk/>
            <pc:sldMk cId="1586149234" sldId="327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4:46:02.892" v="7944" actId="1076"/>
          <ac:picMkLst>
            <pc:docMk/>
            <pc:sldMk cId="1586149234" sldId="327"/>
            <ac:picMk id="5" creationId="{122570D8-21AE-24AE-1E8F-742469711352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49:44.751" v="7966" actId="1076"/>
        <pc:sldMkLst>
          <pc:docMk/>
          <pc:sldMk cId="584955836" sldId="328"/>
        </pc:sldMkLst>
        <pc:grpChg chg="mod">
          <ac:chgData name="Martin Winkler" userId="4e3510ea-f24e-4f78-9cc8-53420fd74796" providerId="ADAL" clId="{603CEF2A-8F3A-4CC6-B3F5-26484E167B35}" dt="2023-03-17T14:49:27.719" v="7961" actId="1076"/>
          <ac:grpSpMkLst>
            <pc:docMk/>
            <pc:sldMk cId="584955836" sldId="328"/>
            <ac:grpSpMk id="1093" creationId="{A4440FB9-656A-7910-C3C6-80E51E548C2F}"/>
          </ac:grpSpMkLst>
        </pc:grpChg>
        <pc:picChg chg="add mod">
          <ac:chgData name="Martin Winkler" userId="4e3510ea-f24e-4f78-9cc8-53420fd74796" providerId="ADAL" clId="{603CEF2A-8F3A-4CC6-B3F5-26484E167B35}" dt="2023-03-17T14:49:44.751" v="7966" actId="1076"/>
          <ac:picMkLst>
            <pc:docMk/>
            <pc:sldMk cId="584955836" sldId="328"/>
            <ac:picMk id="5" creationId="{4DFC74CA-F10C-67D9-562D-D4C85A574CFA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4:51:20.456" v="7976" actId="688"/>
        <pc:sldMkLst>
          <pc:docMk/>
          <pc:sldMk cId="1336565679" sldId="329"/>
        </pc:sldMkLst>
        <pc:picChg chg="add mod">
          <ac:chgData name="Martin Winkler" userId="4e3510ea-f24e-4f78-9cc8-53420fd74796" providerId="ADAL" clId="{603CEF2A-8F3A-4CC6-B3F5-26484E167B35}" dt="2023-03-17T14:51:20.456" v="7976" actId="688"/>
          <ac:picMkLst>
            <pc:docMk/>
            <pc:sldMk cId="1336565679" sldId="329"/>
            <ac:picMk id="5" creationId="{E01B010E-FF80-B1AD-45B0-846025A4C87A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5:05:45.019" v="7994" actId="196"/>
        <pc:sldMkLst>
          <pc:docMk/>
          <pc:sldMk cId="3171335091" sldId="330"/>
        </pc:sldMkLst>
        <pc:spChg chg="del">
          <ac:chgData name="Martin Winkler" userId="4e3510ea-f24e-4f78-9cc8-53420fd74796" providerId="ADAL" clId="{603CEF2A-8F3A-4CC6-B3F5-26484E167B35}" dt="2023-03-17T15:05:03.944" v="7985" actId="478"/>
          <ac:spMkLst>
            <pc:docMk/>
            <pc:sldMk cId="3171335091" sldId="330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5:05:45.019" v="7994" actId="196"/>
          <ac:picMkLst>
            <pc:docMk/>
            <pc:sldMk cId="3171335091" sldId="330"/>
            <ac:picMk id="5" creationId="{8876C341-C3D0-AC9E-3E43-9E9EA4D59C31}"/>
          </ac:picMkLst>
        </pc:picChg>
      </pc:sldChg>
      <pc:sldChg chg="modSp add del mod ord">
        <pc:chgData name="Martin Winkler" userId="4e3510ea-f24e-4f78-9cc8-53420fd74796" providerId="ADAL" clId="{603CEF2A-8F3A-4CC6-B3F5-26484E167B35}" dt="2023-03-17T18:01:22.166" v="8337" actId="47"/>
        <pc:sldMkLst>
          <pc:docMk/>
          <pc:sldMk cId="25699606" sldId="331"/>
        </pc:sldMkLst>
        <pc:spChg chg="mod">
          <ac:chgData name="Martin Winkler" userId="4e3510ea-f24e-4f78-9cc8-53420fd74796" providerId="ADAL" clId="{603CEF2A-8F3A-4CC6-B3F5-26484E167B35}" dt="2023-03-17T16:55:54.572" v="8116" actId="1037"/>
          <ac:spMkLst>
            <pc:docMk/>
            <pc:sldMk cId="25699606" sldId="331"/>
            <ac:spMk id="14" creationId="{38B2ED52-919A-F2C1-D6C3-68C4C8C82A6A}"/>
          </ac:spMkLst>
        </pc:spChg>
      </pc:sldChg>
      <pc:sldChg chg="addSp delSp modSp add mod">
        <pc:chgData name="Martin Winkler" userId="4e3510ea-f24e-4f78-9cc8-53420fd74796" providerId="ADAL" clId="{603CEF2A-8F3A-4CC6-B3F5-26484E167B35}" dt="2023-03-17T18:20:05.802" v="8423" actId="478"/>
        <pc:sldMkLst>
          <pc:docMk/>
          <pc:sldMk cId="3294469864" sldId="332"/>
        </pc:sldMkLst>
        <pc:spChg chg="del">
          <ac:chgData name="Martin Winkler" userId="4e3510ea-f24e-4f78-9cc8-53420fd74796" providerId="ADAL" clId="{603CEF2A-8F3A-4CC6-B3F5-26484E167B35}" dt="2023-03-17T18:20:05.802" v="8423" actId="478"/>
          <ac:spMkLst>
            <pc:docMk/>
            <pc:sldMk cId="3294469864" sldId="332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45:07.659" v="8048" actId="688"/>
          <ac:picMkLst>
            <pc:docMk/>
            <pc:sldMk cId="3294469864" sldId="332"/>
            <ac:picMk id="5" creationId="{D72B77B2-472B-7773-0E81-6BAAAB6C84BB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08.050" v="8424" actId="478"/>
        <pc:sldMkLst>
          <pc:docMk/>
          <pc:sldMk cId="482747636" sldId="333"/>
        </pc:sldMkLst>
        <pc:spChg chg="del">
          <ac:chgData name="Martin Winkler" userId="4e3510ea-f24e-4f78-9cc8-53420fd74796" providerId="ADAL" clId="{603CEF2A-8F3A-4CC6-B3F5-26484E167B35}" dt="2023-03-17T18:20:08.050" v="8424" actId="478"/>
          <ac:spMkLst>
            <pc:docMk/>
            <pc:sldMk cId="482747636" sldId="333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5:10:53.142" v="8022" actId="688"/>
          <ac:picMkLst>
            <pc:docMk/>
            <pc:sldMk cId="482747636" sldId="333"/>
            <ac:picMk id="5" creationId="{B07CF901-950D-AD75-F0C5-108D90F6BAF6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09.938" v="8425" actId="478"/>
        <pc:sldMkLst>
          <pc:docMk/>
          <pc:sldMk cId="2303409578" sldId="334"/>
        </pc:sldMkLst>
        <pc:spChg chg="del">
          <ac:chgData name="Martin Winkler" userId="4e3510ea-f24e-4f78-9cc8-53420fd74796" providerId="ADAL" clId="{603CEF2A-8F3A-4CC6-B3F5-26484E167B35}" dt="2023-03-17T18:20:09.938" v="8425" actId="478"/>
          <ac:spMkLst>
            <pc:docMk/>
            <pc:sldMk cId="2303409578" sldId="334"/>
            <ac:spMk id="1096" creationId="{099C73B9-C622-C908-E97F-6D57A636CD2F}"/>
          </ac:spMkLst>
        </pc:spChg>
        <pc:spChg chg="mod">
          <ac:chgData name="Martin Winkler" userId="4e3510ea-f24e-4f78-9cc8-53420fd74796" providerId="ADAL" clId="{603CEF2A-8F3A-4CC6-B3F5-26484E167B35}" dt="2023-03-17T15:10:21.836" v="8008" actId="1076"/>
          <ac:spMkLst>
            <pc:docMk/>
            <pc:sldMk cId="2303409578" sldId="334"/>
            <ac:spMk id="1130" creationId="{00000000-0000-0000-0000-000000000000}"/>
          </ac:spMkLst>
        </pc:spChg>
        <pc:picChg chg="add mod">
          <ac:chgData name="Martin Winkler" userId="4e3510ea-f24e-4f78-9cc8-53420fd74796" providerId="ADAL" clId="{603CEF2A-8F3A-4CC6-B3F5-26484E167B35}" dt="2023-03-17T15:10:31.003" v="8014" actId="1076"/>
          <ac:picMkLst>
            <pc:docMk/>
            <pc:sldMk cId="2303409578" sldId="334"/>
            <ac:picMk id="5" creationId="{DD4A756B-ABBD-EC3A-A755-13FF9A1EDE3E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6:45:05.316" v="8044" actId="1076"/>
        <pc:sldMkLst>
          <pc:docMk/>
          <pc:sldMk cId="3267602130" sldId="335"/>
        </pc:sldMkLst>
        <pc:picChg chg="add mod">
          <ac:chgData name="Martin Winkler" userId="4e3510ea-f24e-4f78-9cc8-53420fd74796" providerId="ADAL" clId="{603CEF2A-8F3A-4CC6-B3F5-26484E167B35}" dt="2023-03-17T16:45:05.316" v="8044" actId="1076"/>
          <ac:picMkLst>
            <pc:docMk/>
            <pc:sldMk cId="3267602130" sldId="335"/>
            <ac:picMk id="5" creationId="{A5BD2E78-6348-D15B-71BA-1F7BA7368F15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01.756" v="8421" actId="478"/>
        <pc:sldMkLst>
          <pc:docMk/>
          <pc:sldMk cId="1807929218" sldId="336"/>
        </pc:sldMkLst>
        <pc:spChg chg="del">
          <ac:chgData name="Martin Winkler" userId="4e3510ea-f24e-4f78-9cc8-53420fd74796" providerId="ADAL" clId="{603CEF2A-8F3A-4CC6-B3F5-26484E167B35}" dt="2023-03-17T18:20:01.756" v="8421" actId="478"/>
          <ac:spMkLst>
            <pc:docMk/>
            <pc:sldMk cId="1807929218" sldId="336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47:44.546" v="8063" actId="688"/>
          <ac:picMkLst>
            <pc:docMk/>
            <pc:sldMk cId="1807929218" sldId="336"/>
            <ac:picMk id="5" creationId="{9E1BB633-B9DC-8F35-6DCE-13C60443831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03.459" v="8422" actId="478"/>
        <pc:sldMkLst>
          <pc:docMk/>
          <pc:sldMk cId="1910689109" sldId="337"/>
        </pc:sldMkLst>
        <pc:spChg chg="del">
          <ac:chgData name="Martin Winkler" userId="4e3510ea-f24e-4f78-9cc8-53420fd74796" providerId="ADAL" clId="{603CEF2A-8F3A-4CC6-B3F5-26484E167B35}" dt="2023-03-17T18:20:03.459" v="8422" actId="478"/>
          <ac:spMkLst>
            <pc:docMk/>
            <pc:sldMk cId="1910689109" sldId="337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8:04:38.940" v="8396" actId="1076"/>
          <ac:picMkLst>
            <pc:docMk/>
            <pc:sldMk cId="1910689109" sldId="337"/>
            <ac:picMk id="5" creationId="{5785EF72-3CE5-16C0-87D0-11D66768A981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20:00.195" v="8420" actId="478"/>
        <pc:sldMkLst>
          <pc:docMk/>
          <pc:sldMk cId="97674733" sldId="338"/>
        </pc:sldMkLst>
        <pc:spChg chg="del">
          <ac:chgData name="Martin Winkler" userId="4e3510ea-f24e-4f78-9cc8-53420fd74796" providerId="ADAL" clId="{603CEF2A-8F3A-4CC6-B3F5-26484E167B35}" dt="2023-03-17T18:20:00.195" v="8420" actId="478"/>
          <ac:spMkLst>
            <pc:docMk/>
            <pc:sldMk cId="97674733" sldId="338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48:50.321" v="8073" actId="14100"/>
          <ac:picMkLst>
            <pc:docMk/>
            <pc:sldMk cId="97674733" sldId="338"/>
            <ac:picMk id="5" creationId="{3A43A078-E0E3-190C-4917-45B5579261D4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55.841" v="8418" actId="478"/>
        <pc:sldMkLst>
          <pc:docMk/>
          <pc:sldMk cId="4069851520" sldId="339"/>
        </pc:sldMkLst>
        <pc:spChg chg="mod">
          <ac:chgData name="Martin Winkler" userId="4e3510ea-f24e-4f78-9cc8-53420fd74796" providerId="ADAL" clId="{603CEF2A-8F3A-4CC6-B3F5-26484E167B35}" dt="2023-03-17T16:54:43.185" v="8102" actId="1037"/>
          <ac:spMkLst>
            <pc:docMk/>
            <pc:sldMk cId="4069851520" sldId="339"/>
            <ac:spMk id="14" creationId="{38B2ED52-919A-F2C1-D6C3-68C4C8C82A6A}"/>
          </ac:spMkLst>
        </pc:spChg>
        <pc:spChg chg="del">
          <ac:chgData name="Martin Winkler" userId="4e3510ea-f24e-4f78-9cc8-53420fd74796" providerId="ADAL" clId="{603CEF2A-8F3A-4CC6-B3F5-26484E167B35}" dt="2023-03-17T18:19:55.841" v="8418" actId="478"/>
          <ac:spMkLst>
            <pc:docMk/>
            <pc:sldMk cId="4069851520" sldId="339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54:54.945" v="8105" actId="1076"/>
          <ac:picMkLst>
            <pc:docMk/>
            <pc:sldMk cId="4069851520" sldId="339"/>
            <ac:picMk id="5" creationId="{A11307C2-E6BC-4C27-95F5-2C22AA995471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58.601" v="8419" actId="478"/>
        <pc:sldMkLst>
          <pc:docMk/>
          <pc:sldMk cId="2210388923" sldId="340"/>
        </pc:sldMkLst>
        <pc:spChg chg="del">
          <ac:chgData name="Martin Winkler" userId="4e3510ea-f24e-4f78-9cc8-53420fd74796" providerId="ADAL" clId="{603CEF2A-8F3A-4CC6-B3F5-26484E167B35}" dt="2023-03-17T18:19:58.601" v="8419" actId="478"/>
          <ac:spMkLst>
            <pc:docMk/>
            <pc:sldMk cId="2210388923" sldId="340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54:11.819" v="8082" actId="1076"/>
          <ac:picMkLst>
            <pc:docMk/>
            <pc:sldMk cId="2210388923" sldId="340"/>
            <ac:picMk id="5" creationId="{15DF9416-29E2-A46A-03D0-EC41A2934E7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54.345" v="8417" actId="478"/>
        <pc:sldMkLst>
          <pc:docMk/>
          <pc:sldMk cId="2289198532" sldId="341"/>
        </pc:sldMkLst>
        <pc:spChg chg="del">
          <ac:chgData name="Martin Winkler" userId="4e3510ea-f24e-4f78-9cc8-53420fd74796" providerId="ADAL" clId="{603CEF2A-8F3A-4CC6-B3F5-26484E167B35}" dt="2023-03-17T18:19:54.345" v="8417" actId="478"/>
          <ac:spMkLst>
            <pc:docMk/>
            <pc:sldMk cId="2289198532" sldId="341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57:00.891" v="8128" actId="1076"/>
          <ac:picMkLst>
            <pc:docMk/>
            <pc:sldMk cId="2289198532" sldId="341"/>
            <ac:picMk id="5" creationId="{BA413C1D-3C16-2F59-8458-FE2DF87B91A4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45.724" v="8413" actId="478"/>
        <pc:sldMkLst>
          <pc:docMk/>
          <pc:sldMk cId="3704477212" sldId="342"/>
        </pc:sldMkLst>
        <pc:spChg chg="del">
          <ac:chgData name="Martin Winkler" userId="4e3510ea-f24e-4f78-9cc8-53420fd74796" providerId="ADAL" clId="{603CEF2A-8F3A-4CC6-B3F5-26484E167B35}" dt="2023-03-17T17:01:39.513" v="8168" actId="478"/>
          <ac:spMkLst>
            <pc:docMk/>
            <pc:sldMk cId="3704477212" sldId="342"/>
            <ac:spMk id="14" creationId="{38B2ED52-919A-F2C1-D6C3-68C4C8C82A6A}"/>
          </ac:spMkLst>
        </pc:spChg>
        <pc:spChg chg="del">
          <ac:chgData name="Martin Winkler" userId="4e3510ea-f24e-4f78-9cc8-53420fd74796" providerId="ADAL" clId="{603CEF2A-8F3A-4CC6-B3F5-26484E167B35}" dt="2023-03-17T18:19:45.724" v="8413" actId="478"/>
          <ac:spMkLst>
            <pc:docMk/>
            <pc:sldMk cId="3704477212" sldId="342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2:06.706" v="8176" actId="1076"/>
          <ac:picMkLst>
            <pc:docMk/>
            <pc:sldMk cId="3704477212" sldId="342"/>
            <ac:picMk id="5" creationId="{F4C337F3-8A5A-463D-6245-77E8E51FE817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47.545" v="8414" actId="478"/>
        <pc:sldMkLst>
          <pc:docMk/>
          <pc:sldMk cId="3212067226" sldId="343"/>
        </pc:sldMkLst>
        <pc:spChg chg="del">
          <ac:chgData name="Martin Winkler" userId="4e3510ea-f24e-4f78-9cc8-53420fd74796" providerId="ADAL" clId="{603CEF2A-8F3A-4CC6-B3F5-26484E167B35}" dt="2023-03-17T18:19:47.545" v="8414" actId="478"/>
          <ac:spMkLst>
            <pc:docMk/>
            <pc:sldMk cId="3212067226" sldId="343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0:58.162" v="8160" actId="1076"/>
          <ac:picMkLst>
            <pc:docMk/>
            <pc:sldMk cId="3212067226" sldId="343"/>
            <ac:picMk id="5" creationId="{1B3384C0-049B-C16F-48B0-159B162F55E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52.555" v="8416" actId="478"/>
        <pc:sldMkLst>
          <pc:docMk/>
          <pc:sldMk cId="1113005516" sldId="344"/>
        </pc:sldMkLst>
        <pc:spChg chg="del">
          <ac:chgData name="Martin Winkler" userId="4e3510ea-f24e-4f78-9cc8-53420fd74796" providerId="ADAL" clId="{603CEF2A-8F3A-4CC6-B3F5-26484E167B35}" dt="2023-03-17T18:19:52.555" v="8416" actId="478"/>
          <ac:spMkLst>
            <pc:docMk/>
            <pc:sldMk cId="1113005516" sldId="344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6:57:21.264" v="8138" actId="1076"/>
          <ac:picMkLst>
            <pc:docMk/>
            <pc:sldMk cId="1113005516" sldId="344"/>
            <ac:picMk id="5" creationId="{1E42861A-EA62-A547-A5DD-C49F23634083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4-25T18:31:05.769" v="8913" actId="688"/>
        <pc:sldMkLst>
          <pc:docMk/>
          <pc:sldMk cId="1266220580" sldId="345"/>
        </pc:sldMkLst>
        <pc:spChg chg="del">
          <ac:chgData name="Martin Winkler" userId="4e3510ea-f24e-4f78-9cc8-53420fd74796" providerId="ADAL" clId="{603CEF2A-8F3A-4CC6-B3F5-26484E167B35}" dt="2023-03-17T18:19:49.428" v="8415" actId="478"/>
          <ac:spMkLst>
            <pc:docMk/>
            <pc:sldMk cId="1266220580" sldId="345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4-25T18:31:05.769" v="8913" actId="688"/>
          <ac:picMkLst>
            <pc:docMk/>
            <pc:sldMk cId="1266220580" sldId="345"/>
            <ac:picMk id="5" creationId="{4089B9FF-8E0D-F182-8B95-FF4C7B4D4963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34.034" v="8407" actId="478"/>
        <pc:sldMkLst>
          <pc:docMk/>
          <pc:sldMk cId="1351000204" sldId="346"/>
        </pc:sldMkLst>
        <pc:spChg chg="del">
          <ac:chgData name="Martin Winkler" userId="4e3510ea-f24e-4f78-9cc8-53420fd74796" providerId="ADAL" clId="{603CEF2A-8F3A-4CC6-B3F5-26484E167B35}" dt="2023-03-17T18:19:34.034" v="8407" actId="478"/>
          <ac:spMkLst>
            <pc:docMk/>
            <pc:sldMk cId="1351000204" sldId="346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46:10.833" v="8243" actId="1076"/>
          <ac:picMkLst>
            <pc:docMk/>
            <pc:sldMk cId="1351000204" sldId="346"/>
            <ac:picMk id="5" creationId="{AE82A6C9-0027-96AE-B4DA-BCF811779D50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35.491" v="8408" actId="478"/>
        <pc:sldMkLst>
          <pc:docMk/>
          <pc:sldMk cId="4117206460" sldId="347"/>
        </pc:sldMkLst>
        <pc:spChg chg="del">
          <ac:chgData name="Martin Winkler" userId="4e3510ea-f24e-4f78-9cc8-53420fd74796" providerId="ADAL" clId="{603CEF2A-8F3A-4CC6-B3F5-26484E167B35}" dt="2023-03-17T18:19:35.491" v="8408" actId="478"/>
          <ac:spMkLst>
            <pc:docMk/>
            <pc:sldMk cId="4117206460" sldId="347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47:20.350" v="8258" actId="1076"/>
          <ac:picMkLst>
            <pc:docMk/>
            <pc:sldMk cId="4117206460" sldId="347"/>
            <ac:picMk id="5" creationId="{EAFB68D3-ACCC-1D47-18FF-9E1FB930DF31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37.365" v="8409" actId="478"/>
        <pc:sldMkLst>
          <pc:docMk/>
          <pc:sldMk cId="3227749744" sldId="348"/>
        </pc:sldMkLst>
        <pc:spChg chg="del">
          <ac:chgData name="Martin Winkler" userId="4e3510ea-f24e-4f78-9cc8-53420fd74796" providerId="ADAL" clId="{603CEF2A-8F3A-4CC6-B3F5-26484E167B35}" dt="2023-03-17T18:19:37.365" v="8409" actId="478"/>
          <ac:spMkLst>
            <pc:docMk/>
            <pc:sldMk cId="3227749744" sldId="348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9:34.684" v="8224" actId="1076"/>
          <ac:picMkLst>
            <pc:docMk/>
            <pc:sldMk cId="3227749744" sldId="348"/>
            <ac:picMk id="5" creationId="{2B66CDAC-9AD6-C5C3-08B5-0B43F27CD847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42.165" v="8411" actId="478"/>
        <pc:sldMkLst>
          <pc:docMk/>
          <pc:sldMk cId="1614136471" sldId="349"/>
        </pc:sldMkLst>
        <pc:spChg chg="del">
          <ac:chgData name="Martin Winkler" userId="4e3510ea-f24e-4f78-9cc8-53420fd74796" providerId="ADAL" clId="{603CEF2A-8F3A-4CC6-B3F5-26484E167B35}" dt="2023-03-17T18:19:42.165" v="8411" actId="478"/>
          <ac:spMkLst>
            <pc:docMk/>
            <pc:sldMk cId="1614136471" sldId="349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9:03.236" v="8210" actId="14100"/>
          <ac:picMkLst>
            <pc:docMk/>
            <pc:sldMk cId="1614136471" sldId="349"/>
            <ac:picMk id="5" creationId="{DDA874E6-BA11-CF7A-AF27-1CD2D6441A03}"/>
          </ac:picMkLst>
        </pc:picChg>
      </pc:sldChg>
      <pc:sldChg chg="addSp delSp modSp add del mod ord">
        <pc:chgData name="Martin Winkler" userId="4e3510ea-f24e-4f78-9cc8-53420fd74796" providerId="ADAL" clId="{603CEF2A-8F3A-4CC6-B3F5-26484E167B35}" dt="2023-03-17T17:08:18.565" v="8199" actId="47"/>
        <pc:sldMkLst>
          <pc:docMk/>
          <pc:sldMk cId="2534478081" sldId="350"/>
        </pc:sldMkLst>
        <pc:picChg chg="add del mod">
          <ac:chgData name="Martin Winkler" userId="4e3510ea-f24e-4f78-9cc8-53420fd74796" providerId="ADAL" clId="{603CEF2A-8F3A-4CC6-B3F5-26484E167B35}" dt="2023-03-17T17:08:16.202" v="8198" actId="478"/>
          <ac:picMkLst>
            <pc:docMk/>
            <pc:sldMk cId="2534478081" sldId="350"/>
            <ac:picMk id="5" creationId="{9D888285-AC3F-79FB-6DC3-CAFFDDA61304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43.975" v="8412" actId="478"/>
        <pc:sldMkLst>
          <pc:docMk/>
          <pc:sldMk cId="3157225521" sldId="351"/>
        </pc:sldMkLst>
        <pc:spChg chg="del">
          <ac:chgData name="Martin Winkler" userId="4e3510ea-f24e-4f78-9cc8-53420fd74796" providerId="ADAL" clId="{603CEF2A-8F3A-4CC6-B3F5-26484E167B35}" dt="2023-03-17T18:19:43.975" v="8412" actId="478"/>
          <ac:spMkLst>
            <pc:docMk/>
            <pc:sldMk cId="3157225521" sldId="351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3:51.916" v="8192" actId="1076"/>
          <ac:picMkLst>
            <pc:docMk/>
            <pc:sldMk cId="3157225521" sldId="351"/>
            <ac:picMk id="5" creationId="{9FADB3AF-1951-4A8E-8F5F-D3572883DD38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19.613" v="8402" actId="478"/>
        <pc:sldMkLst>
          <pc:docMk/>
          <pc:sldMk cId="23940163" sldId="352"/>
        </pc:sldMkLst>
        <pc:spChg chg="del">
          <ac:chgData name="Martin Winkler" userId="4e3510ea-f24e-4f78-9cc8-53420fd74796" providerId="ADAL" clId="{603CEF2A-8F3A-4CC6-B3F5-26484E167B35}" dt="2023-03-17T18:19:19.613" v="8402" actId="478"/>
          <ac:spMkLst>
            <pc:docMk/>
            <pc:sldMk cId="23940163" sldId="352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58:02.174" v="8329" actId="688"/>
          <ac:picMkLst>
            <pc:docMk/>
            <pc:sldMk cId="23940163" sldId="352"/>
            <ac:picMk id="5" creationId="{F3AFB4AF-8910-BDE1-F3CF-2F06BC07C163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40.488" v="8410" actId="478"/>
        <pc:sldMkLst>
          <pc:docMk/>
          <pc:sldMk cId="3701188786" sldId="353"/>
        </pc:sldMkLst>
        <pc:spChg chg="del">
          <ac:chgData name="Martin Winkler" userId="4e3510ea-f24e-4f78-9cc8-53420fd74796" providerId="ADAL" clId="{603CEF2A-8F3A-4CC6-B3F5-26484E167B35}" dt="2023-03-17T18:19:40.488" v="8410" actId="478"/>
          <ac:spMkLst>
            <pc:docMk/>
            <pc:sldMk cId="3701188786" sldId="353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09:16.222" v="8216" actId="1076"/>
          <ac:picMkLst>
            <pc:docMk/>
            <pc:sldMk cId="3701188786" sldId="353"/>
            <ac:picMk id="5" creationId="{117A5015-2851-8D02-5990-92311D1B2CB1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25.175" v="8403" actId="478"/>
        <pc:sldMkLst>
          <pc:docMk/>
          <pc:sldMk cId="3944640250" sldId="354"/>
        </pc:sldMkLst>
        <pc:spChg chg="del">
          <ac:chgData name="Martin Winkler" userId="4e3510ea-f24e-4f78-9cc8-53420fd74796" providerId="ADAL" clId="{603CEF2A-8F3A-4CC6-B3F5-26484E167B35}" dt="2023-03-17T18:19:25.175" v="8403" actId="478"/>
          <ac:spMkLst>
            <pc:docMk/>
            <pc:sldMk cId="3944640250" sldId="354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57:36.756" v="8322" actId="1076"/>
          <ac:picMkLst>
            <pc:docMk/>
            <pc:sldMk cId="3944640250" sldId="354"/>
            <ac:picMk id="5" creationId="{6A3C96FD-8106-AD67-27CD-F9C9B1B80D97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32.342" v="8406" actId="478"/>
        <pc:sldMkLst>
          <pc:docMk/>
          <pc:sldMk cId="3229226543" sldId="355"/>
        </pc:sldMkLst>
        <pc:spChg chg="del">
          <ac:chgData name="Martin Winkler" userId="4e3510ea-f24e-4f78-9cc8-53420fd74796" providerId="ADAL" clId="{603CEF2A-8F3A-4CC6-B3F5-26484E167B35}" dt="2023-03-17T18:19:32.342" v="8406" actId="478"/>
          <ac:spMkLst>
            <pc:docMk/>
            <pc:sldMk cId="3229226543" sldId="355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51:28.134" v="8268" actId="1076"/>
          <ac:picMkLst>
            <pc:docMk/>
            <pc:sldMk cId="3229226543" sldId="355"/>
            <ac:picMk id="5" creationId="{91775E05-DD33-4152-7937-8B74C0DE5765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29.286" v="8405" actId="478"/>
        <pc:sldMkLst>
          <pc:docMk/>
          <pc:sldMk cId="2001587774" sldId="356"/>
        </pc:sldMkLst>
        <pc:spChg chg="del">
          <ac:chgData name="Martin Winkler" userId="4e3510ea-f24e-4f78-9cc8-53420fd74796" providerId="ADAL" clId="{603CEF2A-8F3A-4CC6-B3F5-26484E167B35}" dt="2023-03-17T18:19:29.286" v="8405" actId="478"/>
          <ac:spMkLst>
            <pc:docMk/>
            <pc:sldMk cId="2001587774" sldId="356"/>
            <ac:spMk id="1096" creationId="{099C73B9-C622-C908-E97F-6D57A636CD2F}"/>
          </ac:spMkLst>
        </pc:spChg>
        <pc:picChg chg="add del mod">
          <ac:chgData name="Martin Winkler" userId="4e3510ea-f24e-4f78-9cc8-53420fd74796" providerId="ADAL" clId="{603CEF2A-8F3A-4CC6-B3F5-26484E167B35}" dt="2023-03-17T17:52:29.625" v="8294" actId="478"/>
          <ac:picMkLst>
            <pc:docMk/>
            <pc:sldMk cId="2001587774" sldId="356"/>
            <ac:picMk id="5" creationId="{7967D562-1FA2-1F8F-4FC4-D45CE5347F95}"/>
          </ac:picMkLst>
        </pc:picChg>
        <pc:picChg chg="add mod">
          <ac:chgData name="Martin Winkler" userId="4e3510ea-f24e-4f78-9cc8-53420fd74796" providerId="ADAL" clId="{603CEF2A-8F3A-4CC6-B3F5-26484E167B35}" dt="2023-03-17T17:55:24.294" v="8310" actId="688"/>
          <ac:picMkLst>
            <pc:docMk/>
            <pc:sldMk cId="2001587774" sldId="356"/>
            <ac:picMk id="22" creationId="{4AF8C56C-2629-9BEF-30B9-578EB743DB1E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19:27.455" v="8404" actId="478"/>
        <pc:sldMkLst>
          <pc:docMk/>
          <pc:sldMk cId="1039010572" sldId="357"/>
        </pc:sldMkLst>
        <pc:spChg chg="del">
          <ac:chgData name="Martin Winkler" userId="4e3510ea-f24e-4f78-9cc8-53420fd74796" providerId="ADAL" clId="{603CEF2A-8F3A-4CC6-B3F5-26484E167B35}" dt="2023-03-17T18:19:27.455" v="8404" actId="478"/>
          <ac:spMkLst>
            <pc:docMk/>
            <pc:sldMk cId="1039010572" sldId="357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7:55:29.492" v="8311" actId="688"/>
          <ac:picMkLst>
            <pc:docMk/>
            <pc:sldMk cId="1039010572" sldId="357"/>
            <ac:picMk id="5" creationId="{5FDBEAA9-490D-E743-FE49-B60FA6FDD33B}"/>
          </ac:picMkLst>
        </pc:picChg>
      </pc:sldChg>
      <pc:sldChg chg="add del">
        <pc:chgData name="Martin Winkler" userId="4e3510ea-f24e-4f78-9cc8-53420fd74796" providerId="ADAL" clId="{603CEF2A-8F3A-4CC6-B3F5-26484E167B35}" dt="2023-03-17T18:01:21.639" v="8336" actId="47"/>
        <pc:sldMkLst>
          <pc:docMk/>
          <pc:sldMk cId="2522108085" sldId="358"/>
        </pc:sldMkLst>
      </pc:sldChg>
      <pc:sldChg chg="add del">
        <pc:chgData name="Martin Winkler" userId="4e3510ea-f24e-4f78-9cc8-53420fd74796" providerId="ADAL" clId="{603CEF2A-8F3A-4CC6-B3F5-26484E167B35}" dt="2023-03-17T18:01:21.048" v="8335" actId="47"/>
        <pc:sldMkLst>
          <pc:docMk/>
          <pc:sldMk cId="3277151120" sldId="359"/>
        </pc:sldMkLst>
      </pc:sldChg>
      <pc:sldChg chg="add del">
        <pc:chgData name="Martin Winkler" userId="4e3510ea-f24e-4f78-9cc8-53420fd74796" providerId="ADAL" clId="{603CEF2A-8F3A-4CC6-B3F5-26484E167B35}" dt="2023-03-17T18:01:20.239" v="8334" actId="47"/>
        <pc:sldMkLst>
          <pc:docMk/>
          <pc:sldMk cId="38133444" sldId="360"/>
        </pc:sldMkLst>
      </pc:sldChg>
      <pc:sldChg chg="addSp delSp modSp add mod">
        <pc:chgData name="Martin Winkler" userId="4e3510ea-f24e-4f78-9cc8-53420fd74796" providerId="ADAL" clId="{603CEF2A-8F3A-4CC6-B3F5-26484E167B35}" dt="2023-03-27T18:33:49.813" v="8862" actId="207"/>
        <pc:sldMkLst>
          <pc:docMk/>
          <pc:sldMk cId="974364711" sldId="361"/>
        </pc:sldMkLst>
        <pc:spChg chg="add del mod">
          <ac:chgData name="Martin Winkler" userId="4e3510ea-f24e-4f78-9cc8-53420fd74796" providerId="ADAL" clId="{603CEF2A-8F3A-4CC6-B3F5-26484E167B35}" dt="2023-03-27T18:05:29.037" v="8791" actId="478"/>
          <ac:spMkLst>
            <pc:docMk/>
            <pc:sldMk cId="974364711" sldId="361"/>
            <ac:spMk id="3" creationId="{E2E77CDF-4FA1-188B-3CE6-7CFFE8A7D2C1}"/>
          </ac:spMkLst>
        </pc:spChg>
        <pc:spChg chg="add del mod">
          <ac:chgData name="Martin Winkler" userId="4e3510ea-f24e-4f78-9cc8-53420fd74796" providerId="ADAL" clId="{603CEF2A-8F3A-4CC6-B3F5-26484E167B35}" dt="2023-03-27T18:05:29.037" v="8791" actId="478"/>
          <ac:spMkLst>
            <pc:docMk/>
            <pc:sldMk cId="974364711" sldId="361"/>
            <ac:spMk id="7" creationId="{E8D7D458-FF2B-A723-526B-DC433DEA6D4D}"/>
          </ac:spMkLst>
        </pc:spChg>
        <pc:spChg chg="mod">
          <ac:chgData name="Martin Winkler" userId="4e3510ea-f24e-4f78-9cc8-53420fd74796" providerId="ADAL" clId="{603CEF2A-8F3A-4CC6-B3F5-26484E167B35}" dt="2023-03-27T18:33:20.263" v="8848" actId="20577"/>
          <ac:spMkLst>
            <pc:docMk/>
            <pc:sldMk cId="974364711" sldId="361"/>
            <ac:spMk id="11" creationId="{5A8CEB30-E8E5-3C70-F755-06B18F198D62}"/>
          </ac:spMkLst>
        </pc:spChg>
        <pc:spChg chg="add mod">
          <ac:chgData name="Martin Winkler" userId="4e3510ea-f24e-4f78-9cc8-53420fd74796" providerId="ADAL" clId="{603CEF2A-8F3A-4CC6-B3F5-26484E167B35}" dt="2023-03-27T18:05:53.823" v="8794" actId="14100"/>
          <ac:spMkLst>
            <pc:docMk/>
            <pc:sldMk cId="974364711" sldId="361"/>
            <ac:spMk id="22" creationId="{DE428537-4B8C-E1B5-6FAE-D2B528573020}"/>
          </ac:spMkLst>
        </pc:spChg>
        <pc:spChg chg="add mod">
          <ac:chgData name="Martin Winkler" userId="4e3510ea-f24e-4f78-9cc8-53420fd74796" providerId="ADAL" clId="{603CEF2A-8F3A-4CC6-B3F5-26484E167B35}" dt="2023-03-27T18:06:55.294" v="8806" actId="1076"/>
          <ac:spMkLst>
            <pc:docMk/>
            <pc:sldMk cId="974364711" sldId="361"/>
            <ac:spMk id="23" creationId="{5C844185-FEDA-1187-9BBE-05FC949659F0}"/>
          </ac:spMkLst>
        </pc:spChg>
        <pc:spChg chg="add mod">
          <ac:chgData name="Martin Winkler" userId="4e3510ea-f24e-4f78-9cc8-53420fd74796" providerId="ADAL" clId="{603CEF2A-8F3A-4CC6-B3F5-26484E167B35}" dt="2023-03-27T18:07:45.762" v="8822" actId="113"/>
          <ac:spMkLst>
            <pc:docMk/>
            <pc:sldMk cId="974364711" sldId="361"/>
            <ac:spMk id="24" creationId="{31CD17E5-DFF7-1327-7FA7-B35475B6D3E0}"/>
          </ac:spMkLst>
        </pc:spChg>
        <pc:spChg chg="mod">
          <ac:chgData name="Martin Winkler" userId="4e3510ea-f24e-4f78-9cc8-53420fd74796" providerId="ADAL" clId="{603CEF2A-8F3A-4CC6-B3F5-26484E167B35}" dt="2023-03-27T18:33:49.813" v="8862" actId="207"/>
          <ac:spMkLst>
            <pc:docMk/>
            <pc:sldMk cId="974364711" sldId="361"/>
            <ac:spMk id="39" creationId="{0D2BCF3E-69C2-165E-E4F9-3FC61DC127B7}"/>
          </ac:spMkLst>
        </pc:spChg>
        <pc:spChg chg="del">
          <ac:chgData name="Martin Winkler" userId="4e3510ea-f24e-4f78-9cc8-53420fd74796" providerId="ADAL" clId="{603CEF2A-8F3A-4CC6-B3F5-26484E167B35}" dt="2023-03-17T18:19:16.365" v="8401" actId="478"/>
          <ac:spMkLst>
            <pc:docMk/>
            <pc:sldMk cId="974364711" sldId="361"/>
            <ac:spMk id="1096" creationId="{099C73B9-C622-C908-E97F-6D57A636CD2F}"/>
          </ac:spMkLst>
        </pc:spChg>
        <pc:picChg chg="add mod">
          <ac:chgData name="Martin Winkler" userId="4e3510ea-f24e-4f78-9cc8-53420fd74796" providerId="ADAL" clId="{603CEF2A-8F3A-4CC6-B3F5-26484E167B35}" dt="2023-03-17T18:01:34.670" v="8346" actId="1076"/>
          <ac:picMkLst>
            <pc:docMk/>
            <pc:sldMk cId="974364711" sldId="361"/>
            <ac:picMk id="5" creationId="{8ACAFE9A-7AEE-9393-B15F-DCA2141011F8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42:00.927" v="8460" actId="1076"/>
        <pc:sldMkLst>
          <pc:docMk/>
          <pc:sldMk cId="812353352" sldId="362"/>
        </pc:sldMkLst>
        <pc:picChg chg="add mod">
          <ac:chgData name="Martin Winkler" userId="4e3510ea-f24e-4f78-9cc8-53420fd74796" providerId="ADAL" clId="{603CEF2A-8F3A-4CC6-B3F5-26484E167B35}" dt="2023-03-17T18:42:00.927" v="8460" actId="1076"/>
          <ac:picMkLst>
            <pc:docMk/>
            <pc:sldMk cId="812353352" sldId="362"/>
            <ac:picMk id="5" creationId="{C793B2DD-9A98-52B3-F195-03397E80B4B5}"/>
          </ac:picMkLst>
        </pc:picChg>
        <pc:picChg chg="del">
          <ac:chgData name="Martin Winkler" userId="4e3510ea-f24e-4f78-9cc8-53420fd74796" providerId="ADAL" clId="{603CEF2A-8F3A-4CC6-B3F5-26484E167B35}" dt="2023-03-17T18:41:24.926" v="8441" actId="478"/>
          <ac:picMkLst>
            <pc:docMk/>
            <pc:sldMk cId="812353352" sldId="362"/>
            <ac:picMk id="22" creationId="{2F47F77E-A9D3-BDF4-B59B-CE73220522C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57:17.809" v="8739" actId="1076"/>
        <pc:sldMkLst>
          <pc:docMk/>
          <pc:sldMk cId="4135258186" sldId="363"/>
        </pc:sldMkLst>
        <pc:picChg chg="add mod">
          <ac:chgData name="Martin Winkler" userId="4e3510ea-f24e-4f78-9cc8-53420fd74796" providerId="ADAL" clId="{603CEF2A-8F3A-4CC6-B3F5-26484E167B35}" dt="2023-03-17T18:57:17.809" v="8739" actId="1076"/>
          <ac:picMkLst>
            <pc:docMk/>
            <pc:sldMk cId="4135258186" sldId="363"/>
            <ac:picMk id="5" creationId="{71C42A2F-61E9-B3D2-370E-1B6BDA33F083}"/>
          </ac:picMkLst>
        </pc:picChg>
        <pc:picChg chg="del">
          <ac:chgData name="Martin Winkler" userId="4e3510ea-f24e-4f78-9cc8-53420fd74796" providerId="ADAL" clId="{603CEF2A-8F3A-4CC6-B3F5-26484E167B35}" dt="2023-03-17T18:41:23.448" v="8440" actId="478"/>
          <ac:picMkLst>
            <pc:docMk/>
            <pc:sldMk cId="4135258186" sldId="363"/>
            <ac:picMk id="22" creationId="{2F47F77E-A9D3-BDF4-B59B-CE73220522C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48:52.777" v="8531"/>
        <pc:sldMkLst>
          <pc:docMk/>
          <pc:sldMk cId="3971540105" sldId="364"/>
        </pc:sldMkLst>
        <pc:picChg chg="add mod">
          <ac:chgData name="Martin Winkler" userId="4e3510ea-f24e-4f78-9cc8-53420fd74796" providerId="ADAL" clId="{603CEF2A-8F3A-4CC6-B3F5-26484E167B35}" dt="2023-03-17T18:48:52.777" v="8531"/>
          <ac:picMkLst>
            <pc:docMk/>
            <pc:sldMk cId="3971540105" sldId="364"/>
            <ac:picMk id="5" creationId="{C5404364-A605-6866-E86B-98FFAF04CB7C}"/>
          </ac:picMkLst>
        </pc:picChg>
        <pc:picChg chg="del">
          <ac:chgData name="Martin Winkler" userId="4e3510ea-f24e-4f78-9cc8-53420fd74796" providerId="ADAL" clId="{603CEF2A-8F3A-4CC6-B3F5-26484E167B35}" dt="2023-03-17T18:41:21.448" v="8439" actId="478"/>
          <ac:picMkLst>
            <pc:docMk/>
            <pc:sldMk cId="3971540105" sldId="364"/>
            <ac:picMk id="22" creationId="{2F47F77E-A9D3-BDF4-B59B-CE73220522CD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59:22.554" v="8769"/>
        <pc:sldMkLst>
          <pc:docMk/>
          <pc:sldMk cId="1925082448" sldId="365"/>
        </pc:sldMkLst>
        <pc:spChg chg="add del mod">
          <ac:chgData name="Martin Winkler" userId="4e3510ea-f24e-4f78-9cc8-53420fd74796" providerId="ADAL" clId="{603CEF2A-8F3A-4CC6-B3F5-26484E167B35}" dt="2023-03-17T18:59:22.554" v="8769"/>
          <ac:spMkLst>
            <pc:docMk/>
            <pc:sldMk cId="1925082448" sldId="365"/>
            <ac:spMk id="7" creationId="{9CABE85A-2237-EDFE-AFF1-469573C637E2}"/>
          </ac:spMkLst>
        </pc:spChg>
        <pc:picChg chg="add mod">
          <ac:chgData name="Martin Winkler" userId="4e3510ea-f24e-4f78-9cc8-53420fd74796" providerId="ADAL" clId="{603CEF2A-8F3A-4CC6-B3F5-26484E167B35}" dt="2023-03-17T18:50:29.666" v="8548" actId="1036"/>
          <ac:picMkLst>
            <pc:docMk/>
            <pc:sldMk cId="1925082448" sldId="365"/>
            <ac:picMk id="5" creationId="{36CCA56A-EA7E-EF63-AD00-0D31684F7067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55:52.332" v="8638" actId="1076"/>
        <pc:sldMkLst>
          <pc:docMk/>
          <pc:sldMk cId="2302710273" sldId="366"/>
        </pc:sldMkLst>
        <pc:picChg chg="add mod">
          <ac:chgData name="Martin Winkler" userId="4e3510ea-f24e-4f78-9cc8-53420fd74796" providerId="ADAL" clId="{603CEF2A-8F3A-4CC6-B3F5-26484E167B35}" dt="2023-03-17T18:55:52.332" v="8638" actId="1076"/>
          <ac:picMkLst>
            <pc:docMk/>
            <pc:sldMk cId="2302710273" sldId="366"/>
            <ac:picMk id="5" creationId="{7AF5C66F-CDBE-E720-461E-FE0D13F18E37}"/>
          </ac:picMkLst>
        </pc:picChg>
      </pc:sldChg>
      <pc:sldChg chg="addSp delSp modSp add del mod ord">
        <pc:chgData name="Martin Winkler" userId="4e3510ea-f24e-4f78-9cc8-53420fd74796" providerId="ADAL" clId="{603CEF2A-8F3A-4CC6-B3F5-26484E167B35}" dt="2023-03-17T18:54:52.939" v="8604" actId="47"/>
        <pc:sldMkLst>
          <pc:docMk/>
          <pc:sldMk cId="3217817906" sldId="367"/>
        </pc:sldMkLst>
        <pc:spChg chg="del">
          <ac:chgData name="Martin Winkler" userId="4e3510ea-f24e-4f78-9cc8-53420fd74796" providerId="ADAL" clId="{603CEF2A-8F3A-4CC6-B3F5-26484E167B35}" dt="2023-03-17T18:47:21.340" v="8526" actId="478"/>
          <ac:spMkLst>
            <pc:docMk/>
            <pc:sldMk cId="3217817906" sldId="367"/>
            <ac:spMk id="14" creationId="{38B2ED52-919A-F2C1-D6C3-68C4C8C82A6A}"/>
          </ac:spMkLst>
        </pc:spChg>
        <pc:picChg chg="add mod">
          <ac:chgData name="Martin Winkler" userId="4e3510ea-f24e-4f78-9cc8-53420fd74796" providerId="ADAL" clId="{603CEF2A-8F3A-4CC6-B3F5-26484E167B35}" dt="2023-03-17T18:47:47.197" v="8530"/>
          <ac:picMkLst>
            <pc:docMk/>
            <pc:sldMk cId="3217817906" sldId="367"/>
            <ac:picMk id="5" creationId="{AECE2793-9744-9808-3544-893C06C9DC18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59:21.105" v="8767" actId="1035"/>
        <pc:sldMkLst>
          <pc:docMk/>
          <pc:sldMk cId="4243562832" sldId="368"/>
        </pc:sldMkLst>
        <pc:picChg chg="add mod">
          <ac:chgData name="Martin Winkler" userId="4e3510ea-f24e-4f78-9cc8-53420fd74796" providerId="ADAL" clId="{603CEF2A-8F3A-4CC6-B3F5-26484E167B35}" dt="2023-03-17T18:59:21.105" v="8767" actId="1035"/>
          <ac:picMkLst>
            <pc:docMk/>
            <pc:sldMk cId="4243562832" sldId="368"/>
            <ac:picMk id="5" creationId="{4FBED6FB-B35A-E7E0-6CC4-DDB8D110830C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47:12.172" v="8524" actId="1076"/>
        <pc:sldMkLst>
          <pc:docMk/>
          <pc:sldMk cId="3603882319" sldId="369"/>
        </pc:sldMkLst>
        <pc:picChg chg="add mod">
          <ac:chgData name="Martin Winkler" userId="4e3510ea-f24e-4f78-9cc8-53420fd74796" providerId="ADAL" clId="{603CEF2A-8F3A-4CC6-B3F5-26484E167B35}" dt="2023-03-17T18:47:12.172" v="8524" actId="1076"/>
          <ac:picMkLst>
            <pc:docMk/>
            <pc:sldMk cId="3603882319" sldId="369"/>
            <ac:picMk id="5" creationId="{094F6AA3-646B-F65A-4C83-3E659DBFA01F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44:45.699" v="8497" actId="1076"/>
        <pc:sldMkLst>
          <pc:docMk/>
          <pc:sldMk cId="1842050980" sldId="370"/>
        </pc:sldMkLst>
        <pc:picChg chg="add mod">
          <ac:chgData name="Martin Winkler" userId="4e3510ea-f24e-4f78-9cc8-53420fd74796" providerId="ADAL" clId="{603CEF2A-8F3A-4CC6-B3F5-26484E167B35}" dt="2023-03-17T18:44:45.699" v="8497" actId="1076"/>
          <ac:picMkLst>
            <pc:docMk/>
            <pc:sldMk cId="1842050980" sldId="370"/>
            <ac:picMk id="5" creationId="{FC637029-B470-FA13-F53D-D69A0EBCE803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46:21.216" v="8520" actId="1076"/>
        <pc:sldMkLst>
          <pc:docMk/>
          <pc:sldMk cId="3487487617" sldId="371"/>
        </pc:sldMkLst>
        <pc:picChg chg="del">
          <ac:chgData name="Martin Winkler" userId="4e3510ea-f24e-4f78-9cc8-53420fd74796" providerId="ADAL" clId="{603CEF2A-8F3A-4CC6-B3F5-26484E167B35}" dt="2023-03-17T18:45:51.500" v="8506" actId="478"/>
          <ac:picMkLst>
            <pc:docMk/>
            <pc:sldMk cId="3487487617" sldId="371"/>
            <ac:picMk id="5" creationId="{4FBED6FB-B35A-E7E0-6CC4-DDB8D110830C}"/>
          </ac:picMkLst>
        </pc:picChg>
        <pc:picChg chg="add mod">
          <ac:chgData name="Martin Winkler" userId="4e3510ea-f24e-4f78-9cc8-53420fd74796" providerId="ADAL" clId="{603CEF2A-8F3A-4CC6-B3F5-26484E167B35}" dt="2023-03-17T18:46:21.216" v="8520" actId="1076"/>
          <ac:picMkLst>
            <pc:docMk/>
            <pc:sldMk cId="3487487617" sldId="371"/>
            <ac:picMk id="7" creationId="{987920FA-FE23-99E2-A1EC-515FC90DDBD8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46:13.717" v="8517" actId="1076"/>
        <pc:sldMkLst>
          <pc:docMk/>
          <pc:sldMk cId="2018837124" sldId="372"/>
        </pc:sldMkLst>
        <pc:picChg chg="del">
          <ac:chgData name="Martin Winkler" userId="4e3510ea-f24e-4f78-9cc8-53420fd74796" providerId="ADAL" clId="{603CEF2A-8F3A-4CC6-B3F5-26484E167B35}" dt="2023-03-17T18:45:53.336" v="8507" actId="478"/>
          <ac:picMkLst>
            <pc:docMk/>
            <pc:sldMk cId="2018837124" sldId="372"/>
            <ac:picMk id="5" creationId="{4FBED6FB-B35A-E7E0-6CC4-DDB8D110830C}"/>
          </ac:picMkLst>
        </pc:picChg>
        <pc:picChg chg="add mod">
          <ac:chgData name="Martin Winkler" userId="4e3510ea-f24e-4f78-9cc8-53420fd74796" providerId="ADAL" clId="{603CEF2A-8F3A-4CC6-B3F5-26484E167B35}" dt="2023-03-17T18:46:13.717" v="8517" actId="1076"/>
          <ac:picMkLst>
            <pc:docMk/>
            <pc:sldMk cId="2018837124" sldId="372"/>
            <ac:picMk id="7" creationId="{A64AFBE7-21C0-A5DD-6463-93C762B88B1F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59:18.792" v="8764"/>
        <pc:sldMkLst>
          <pc:docMk/>
          <pc:sldMk cId="2939140077" sldId="373"/>
        </pc:sldMkLst>
        <pc:spChg chg="add del mod">
          <ac:chgData name="Martin Winkler" userId="4e3510ea-f24e-4f78-9cc8-53420fd74796" providerId="ADAL" clId="{603CEF2A-8F3A-4CC6-B3F5-26484E167B35}" dt="2023-03-17T18:59:18.792" v="8764"/>
          <ac:spMkLst>
            <pc:docMk/>
            <pc:sldMk cId="2939140077" sldId="373"/>
            <ac:spMk id="3" creationId="{091465DA-E543-072F-A9F1-163C61D0BC06}"/>
          </ac:spMkLst>
        </pc:spChg>
        <pc:spChg chg="add del">
          <ac:chgData name="Martin Winkler" userId="4e3510ea-f24e-4f78-9cc8-53420fd74796" providerId="ADAL" clId="{603CEF2A-8F3A-4CC6-B3F5-26484E167B35}" dt="2023-03-17T18:50:11.230" v="8539" actId="478"/>
          <ac:spMkLst>
            <pc:docMk/>
            <pc:sldMk cId="2939140077" sldId="373"/>
            <ac:spMk id="14" creationId="{38B2ED52-919A-F2C1-D6C3-68C4C8C82A6A}"/>
          </ac:spMkLst>
        </pc:spChg>
        <pc:picChg chg="mod">
          <ac:chgData name="Martin Winkler" userId="4e3510ea-f24e-4f78-9cc8-53420fd74796" providerId="ADAL" clId="{603CEF2A-8F3A-4CC6-B3F5-26484E167B35}" dt="2023-03-17T18:54:22.403" v="8603"/>
          <ac:picMkLst>
            <pc:docMk/>
            <pc:sldMk cId="2939140077" sldId="373"/>
            <ac:picMk id="5" creationId="{36CCA56A-EA7E-EF63-AD00-0D31684F7067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9:26:04.705" v="8781" actId="478"/>
        <pc:sldMkLst>
          <pc:docMk/>
          <pc:sldMk cId="2292263563" sldId="374"/>
        </pc:sldMkLst>
        <pc:spChg chg="add del mod">
          <ac:chgData name="Martin Winkler" userId="4e3510ea-f24e-4f78-9cc8-53420fd74796" providerId="ADAL" clId="{603CEF2A-8F3A-4CC6-B3F5-26484E167B35}" dt="2023-03-17T18:59:17.308" v="8761"/>
          <ac:spMkLst>
            <pc:docMk/>
            <pc:sldMk cId="2292263563" sldId="374"/>
            <ac:spMk id="3" creationId="{77BEDEA6-BD5B-E649-039B-6DA6B38E6AB0}"/>
          </ac:spMkLst>
        </pc:spChg>
        <pc:spChg chg="add del">
          <ac:chgData name="Martin Winkler" userId="4e3510ea-f24e-4f78-9cc8-53420fd74796" providerId="ADAL" clId="{603CEF2A-8F3A-4CC6-B3F5-26484E167B35}" dt="2023-03-17T19:26:04.705" v="8781" actId="478"/>
          <ac:spMkLst>
            <pc:docMk/>
            <pc:sldMk cId="2292263563" sldId="374"/>
            <ac:spMk id="1096" creationId="{099C73B9-C622-C908-E97F-6D57A636CD2F}"/>
          </ac:spMkLst>
        </pc:spChg>
        <pc:picChg chg="mod">
          <ac:chgData name="Martin Winkler" userId="4e3510ea-f24e-4f78-9cc8-53420fd74796" providerId="ADAL" clId="{603CEF2A-8F3A-4CC6-B3F5-26484E167B35}" dt="2023-03-17T18:50:57.123" v="8551" actId="16482"/>
          <ac:picMkLst>
            <pc:docMk/>
            <pc:sldMk cId="2292263563" sldId="374"/>
            <ac:picMk id="5" creationId="{AECE2793-9744-9808-3544-893C06C9DC18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3-17T19:00:19.002" v="8777" actId="14100"/>
        <pc:sldMkLst>
          <pc:docMk/>
          <pc:sldMk cId="4033385869" sldId="375"/>
        </pc:sldMkLst>
        <pc:spChg chg="add del mod">
          <ac:chgData name="Martin Winkler" userId="4e3510ea-f24e-4f78-9cc8-53420fd74796" providerId="ADAL" clId="{603CEF2A-8F3A-4CC6-B3F5-26484E167B35}" dt="2023-03-17T18:59:17.691" v="8762"/>
          <ac:spMkLst>
            <pc:docMk/>
            <pc:sldMk cId="4033385869" sldId="375"/>
            <ac:spMk id="14" creationId="{B2E38E34-E2CD-90B4-0BD5-499E808FEBF4}"/>
          </ac:spMkLst>
        </pc:spChg>
        <pc:picChg chg="mod">
          <ac:chgData name="Martin Winkler" userId="4e3510ea-f24e-4f78-9cc8-53420fd74796" providerId="ADAL" clId="{603CEF2A-8F3A-4CC6-B3F5-26484E167B35}" dt="2023-03-17T19:00:13.905" v="8776" actId="14100"/>
          <ac:picMkLst>
            <pc:docMk/>
            <pc:sldMk cId="4033385869" sldId="375"/>
            <ac:picMk id="5" creationId="{AECE2793-9744-9808-3544-893C06C9DC18}"/>
          </ac:picMkLst>
        </pc:picChg>
        <pc:picChg chg="add mod">
          <ac:chgData name="Martin Winkler" userId="4e3510ea-f24e-4f78-9cc8-53420fd74796" providerId="ADAL" clId="{603CEF2A-8F3A-4CC6-B3F5-26484E167B35}" dt="2023-03-17T19:00:19.002" v="8777" actId="14100"/>
          <ac:picMkLst>
            <pc:docMk/>
            <pc:sldMk cId="4033385869" sldId="375"/>
            <ac:picMk id="7" creationId="{BE92A059-B5DF-B271-6615-9EDB8925C27C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3-17T18:59:18.186" v="8763"/>
        <pc:sldMkLst>
          <pc:docMk/>
          <pc:sldMk cId="1388922074" sldId="376"/>
        </pc:sldMkLst>
        <pc:spChg chg="add del mod">
          <ac:chgData name="Martin Winkler" userId="4e3510ea-f24e-4f78-9cc8-53420fd74796" providerId="ADAL" clId="{603CEF2A-8F3A-4CC6-B3F5-26484E167B35}" dt="2023-03-17T18:59:18.186" v="8763"/>
          <ac:spMkLst>
            <pc:docMk/>
            <pc:sldMk cId="1388922074" sldId="376"/>
            <ac:spMk id="3" creationId="{79394438-5D10-04A1-6B84-D99432152D41}"/>
          </ac:spMkLst>
        </pc:spChg>
        <pc:picChg chg="del">
          <ac:chgData name="Martin Winkler" userId="4e3510ea-f24e-4f78-9cc8-53420fd74796" providerId="ADAL" clId="{603CEF2A-8F3A-4CC6-B3F5-26484E167B35}" dt="2023-03-17T18:53:55.145" v="8602" actId="478"/>
          <ac:picMkLst>
            <pc:docMk/>
            <pc:sldMk cId="1388922074" sldId="376"/>
            <ac:picMk id="5" creationId="{AECE2793-9744-9808-3544-893C06C9DC18}"/>
          </ac:picMkLst>
        </pc:picChg>
        <pc:picChg chg="add del ord">
          <ac:chgData name="Martin Winkler" userId="4e3510ea-f24e-4f78-9cc8-53420fd74796" providerId="ADAL" clId="{603CEF2A-8F3A-4CC6-B3F5-26484E167B35}" dt="2023-03-17T18:53:54.177" v="8601" actId="171"/>
          <ac:picMkLst>
            <pc:docMk/>
            <pc:sldMk cId="1388922074" sldId="376"/>
            <ac:picMk id="7" creationId="{BE92A059-B5DF-B271-6615-9EDB8925C27C}"/>
          </ac:picMkLst>
        </pc:picChg>
      </pc:sldChg>
      <pc:sldChg chg="addSp modSp add mod">
        <pc:chgData name="Martin Winkler" userId="4e3510ea-f24e-4f78-9cc8-53420fd74796" providerId="ADAL" clId="{603CEF2A-8F3A-4CC6-B3F5-26484E167B35}" dt="2023-03-17T18:58:15.634" v="8755" actId="1038"/>
        <pc:sldMkLst>
          <pc:docMk/>
          <pc:sldMk cId="2507716041" sldId="377"/>
        </pc:sldMkLst>
        <pc:picChg chg="add mod">
          <ac:chgData name="Martin Winkler" userId="4e3510ea-f24e-4f78-9cc8-53420fd74796" providerId="ADAL" clId="{603CEF2A-8F3A-4CC6-B3F5-26484E167B35}" dt="2023-03-17T18:58:15.634" v="8755" actId="1038"/>
          <ac:picMkLst>
            <pc:docMk/>
            <pc:sldMk cId="2507716041" sldId="377"/>
            <ac:picMk id="3" creationId="{F5E42514-800D-C405-FC6E-6548D82EE0D1}"/>
          </ac:picMkLst>
        </pc:picChg>
      </pc:sldChg>
      <pc:sldChg chg="delSp modSp add mod">
        <pc:chgData name="Martin Winkler" userId="4e3510ea-f24e-4f78-9cc8-53420fd74796" providerId="ADAL" clId="{603CEF2A-8F3A-4CC6-B3F5-26484E167B35}" dt="2023-03-17T18:59:48.042" v="8773" actId="1037"/>
        <pc:sldMkLst>
          <pc:docMk/>
          <pc:sldMk cId="727355583" sldId="378"/>
        </pc:sldMkLst>
        <pc:picChg chg="mod ord">
          <ac:chgData name="Martin Winkler" userId="4e3510ea-f24e-4f78-9cc8-53420fd74796" providerId="ADAL" clId="{603CEF2A-8F3A-4CC6-B3F5-26484E167B35}" dt="2023-03-17T18:59:48.042" v="8773" actId="1037"/>
          <ac:picMkLst>
            <pc:docMk/>
            <pc:sldMk cId="727355583" sldId="378"/>
            <ac:picMk id="3" creationId="{F5E42514-800D-C405-FC6E-6548D82EE0D1}"/>
          </ac:picMkLst>
        </pc:picChg>
        <pc:picChg chg="del">
          <ac:chgData name="Martin Winkler" userId="4e3510ea-f24e-4f78-9cc8-53420fd74796" providerId="ADAL" clId="{603CEF2A-8F3A-4CC6-B3F5-26484E167B35}" dt="2023-03-17T18:55:39.965" v="8637" actId="478"/>
          <ac:picMkLst>
            <pc:docMk/>
            <pc:sldMk cId="727355583" sldId="378"/>
            <ac:picMk id="5" creationId="{FC637029-B470-FA13-F53D-D69A0EBCE803}"/>
          </ac:picMkLst>
        </pc:picChg>
      </pc:sldChg>
      <pc:sldChg chg="modSp add">
        <pc:chgData name="Martin Winkler" userId="4e3510ea-f24e-4f78-9cc8-53420fd74796" providerId="ADAL" clId="{603CEF2A-8F3A-4CC6-B3F5-26484E167B35}" dt="2023-03-17T18:56:17.345" v="8642"/>
        <pc:sldMkLst>
          <pc:docMk/>
          <pc:sldMk cId="2328152247" sldId="379"/>
        </pc:sldMkLst>
        <pc:picChg chg="mod">
          <ac:chgData name="Martin Winkler" userId="4e3510ea-f24e-4f78-9cc8-53420fd74796" providerId="ADAL" clId="{603CEF2A-8F3A-4CC6-B3F5-26484E167B35}" dt="2023-03-17T18:56:17.345" v="8642"/>
          <ac:picMkLst>
            <pc:docMk/>
            <pc:sldMk cId="2328152247" sldId="379"/>
            <ac:picMk id="5" creationId="{7AF5C66F-CDBE-E720-461E-FE0D13F18E37}"/>
          </ac:picMkLst>
        </pc:picChg>
      </pc:sldChg>
      <pc:sldChg chg="addSp modSp add mod ord">
        <pc:chgData name="Martin Winkler" userId="4e3510ea-f24e-4f78-9cc8-53420fd74796" providerId="ADAL" clId="{603CEF2A-8F3A-4CC6-B3F5-26484E167B35}" dt="2023-03-17T18:56:56.924" v="8738"/>
        <pc:sldMkLst>
          <pc:docMk/>
          <pc:sldMk cId="93536259" sldId="380"/>
        </pc:sldMkLst>
        <pc:picChg chg="add mod ord">
          <ac:chgData name="Martin Winkler" userId="4e3510ea-f24e-4f78-9cc8-53420fd74796" providerId="ADAL" clId="{603CEF2A-8F3A-4CC6-B3F5-26484E167B35}" dt="2023-03-17T18:56:51.901" v="8736" actId="170"/>
          <ac:picMkLst>
            <pc:docMk/>
            <pc:sldMk cId="93536259" sldId="380"/>
            <ac:picMk id="3" creationId="{67039E0F-9A25-8825-D63F-505C358BEB3C}"/>
          </ac:picMkLst>
        </pc:picChg>
      </pc:sldChg>
      <pc:sldChg chg="add setBg">
        <pc:chgData name="Martin Winkler" userId="4e3510ea-f24e-4f78-9cc8-53420fd74796" providerId="ADAL" clId="{603CEF2A-8F3A-4CC6-B3F5-26484E167B35}" dt="2023-03-27T17:38:56.179" v="8782"/>
        <pc:sldMkLst>
          <pc:docMk/>
          <pc:sldMk cId="0" sldId="381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2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3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4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5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6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7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8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89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90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91"/>
        </pc:sldMkLst>
      </pc:sldChg>
      <pc:sldChg chg="add setBg">
        <pc:chgData name="Martin Winkler" userId="4e3510ea-f24e-4f78-9cc8-53420fd74796" providerId="ADAL" clId="{603CEF2A-8F3A-4CC6-B3F5-26484E167B35}" dt="2023-03-27T17:42:13.977" v="8783"/>
        <pc:sldMkLst>
          <pc:docMk/>
          <pc:sldMk cId="0" sldId="392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3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4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5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6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7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8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399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0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1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2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3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4"/>
        </pc:sldMkLst>
      </pc:sldChg>
      <pc:sldChg chg="add setBg">
        <pc:chgData name="Martin Winkler" userId="4e3510ea-f24e-4f78-9cc8-53420fd74796" providerId="ADAL" clId="{603CEF2A-8F3A-4CC6-B3F5-26484E167B35}" dt="2023-03-27T17:48:50.023" v="8784"/>
        <pc:sldMkLst>
          <pc:docMk/>
          <pc:sldMk cId="0" sldId="405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06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07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08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09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0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1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2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3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4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5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6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7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8"/>
        </pc:sldMkLst>
      </pc:sldChg>
      <pc:sldChg chg="add setBg">
        <pc:chgData name="Martin Winkler" userId="4e3510ea-f24e-4f78-9cc8-53420fd74796" providerId="ADAL" clId="{603CEF2A-8F3A-4CC6-B3F5-26484E167B35}" dt="2023-03-27T18:00:42.060" v="8785"/>
        <pc:sldMkLst>
          <pc:docMk/>
          <pc:sldMk cId="0" sldId="419"/>
        </pc:sldMkLst>
      </pc:sldChg>
      <pc:sldChg chg="add setBg">
        <pc:chgData name="Martin Winkler" userId="4e3510ea-f24e-4f78-9cc8-53420fd74796" providerId="ADAL" clId="{603CEF2A-8F3A-4CC6-B3F5-26484E167B35}" dt="2023-03-27T18:04:51.065" v="8786"/>
        <pc:sldMkLst>
          <pc:docMk/>
          <pc:sldMk cId="0" sldId="420"/>
        </pc:sldMkLst>
      </pc:sldChg>
      <pc:sldChg chg="add setBg">
        <pc:chgData name="Martin Winkler" userId="4e3510ea-f24e-4f78-9cc8-53420fd74796" providerId="ADAL" clId="{603CEF2A-8F3A-4CC6-B3F5-26484E167B35}" dt="2023-03-27T18:04:51.065" v="8786"/>
        <pc:sldMkLst>
          <pc:docMk/>
          <pc:sldMk cId="0" sldId="421"/>
        </pc:sldMkLst>
      </pc:sldChg>
      <pc:sldChg chg="add setBg">
        <pc:chgData name="Martin Winkler" userId="4e3510ea-f24e-4f78-9cc8-53420fd74796" providerId="ADAL" clId="{603CEF2A-8F3A-4CC6-B3F5-26484E167B35}" dt="2023-03-27T18:04:51.065" v="8786"/>
        <pc:sldMkLst>
          <pc:docMk/>
          <pc:sldMk cId="0" sldId="422"/>
        </pc:sldMkLst>
      </pc:sldChg>
      <pc:sldChg chg="add setBg">
        <pc:chgData name="Martin Winkler" userId="4e3510ea-f24e-4f78-9cc8-53420fd74796" providerId="ADAL" clId="{603CEF2A-8F3A-4CC6-B3F5-26484E167B35}" dt="2023-03-27T18:04:51.065" v="8786"/>
        <pc:sldMkLst>
          <pc:docMk/>
          <pc:sldMk cId="0" sldId="423"/>
        </pc:sldMkLst>
      </pc:sldChg>
      <pc:sldChg chg="add setBg">
        <pc:chgData name="Martin Winkler" userId="4e3510ea-f24e-4f78-9cc8-53420fd74796" providerId="ADAL" clId="{603CEF2A-8F3A-4CC6-B3F5-26484E167B35}" dt="2023-03-27T18:05:07.013" v="8787"/>
        <pc:sldMkLst>
          <pc:docMk/>
          <pc:sldMk cId="0" sldId="424"/>
        </pc:sldMkLst>
      </pc:sldChg>
      <pc:sldChg chg="add del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25"/>
        </pc:sldMkLst>
      </pc:sldChg>
      <pc:sldChg chg="add del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26"/>
        </pc:sldMkLst>
      </pc:sldChg>
      <pc:sldChg chg="add del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27"/>
        </pc:sldMkLst>
      </pc:sldChg>
      <pc:sldChg chg="add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28"/>
        </pc:sldMkLst>
      </pc:sldChg>
      <pc:sldChg chg="add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29"/>
        </pc:sldMkLst>
      </pc:sldChg>
      <pc:sldChg chg="add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30"/>
        </pc:sldMkLst>
      </pc:sldChg>
      <pc:sldChg chg="add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31"/>
        </pc:sldMkLst>
      </pc:sldChg>
      <pc:sldChg chg="add setBg">
        <pc:chgData name="Martin Winkler" userId="4e3510ea-f24e-4f78-9cc8-53420fd74796" providerId="ADAL" clId="{603CEF2A-8F3A-4CC6-B3F5-26484E167B35}" dt="2023-03-27T18:21:00.906" v="8825"/>
        <pc:sldMkLst>
          <pc:docMk/>
          <pc:sldMk cId="0" sldId="432"/>
        </pc:sldMkLst>
      </pc:sldChg>
      <pc:sldChg chg="add setBg">
        <pc:chgData name="Martin Winkler" userId="4e3510ea-f24e-4f78-9cc8-53420fd74796" providerId="ADAL" clId="{603CEF2A-8F3A-4CC6-B3F5-26484E167B35}" dt="2023-03-27T18:31:54.551" v="8826"/>
        <pc:sldMkLst>
          <pc:docMk/>
          <pc:sldMk cId="0" sldId="433"/>
        </pc:sldMkLst>
      </pc:sldChg>
      <pc:sldChg chg="add setBg">
        <pc:chgData name="Martin Winkler" userId="4e3510ea-f24e-4f78-9cc8-53420fd74796" providerId="ADAL" clId="{603CEF2A-8F3A-4CC6-B3F5-26484E167B35}" dt="2023-03-27T18:31:54.551" v="8826"/>
        <pc:sldMkLst>
          <pc:docMk/>
          <pc:sldMk cId="0" sldId="434"/>
        </pc:sldMkLst>
      </pc:sldChg>
      <pc:sldChg chg="add setBg">
        <pc:chgData name="Martin Winkler" userId="4e3510ea-f24e-4f78-9cc8-53420fd74796" providerId="ADAL" clId="{603CEF2A-8F3A-4CC6-B3F5-26484E167B35}" dt="2023-03-27T18:31:54.551" v="8826"/>
        <pc:sldMkLst>
          <pc:docMk/>
          <pc:sldMk cId="0" sldId="435"/>
        </pc:sldMkLst>
      </pc:sldChg>
      <pc:sldChg chg="addSp delSp modSp add mod">
        <pc:chgData name="Martin Winkler" userId="4e3510ea-f24e-4f78-9cc8-53420fd74796" providerId="ADAL" clId="{603CEF2A-8F3A-4CC6-B3F5-26484E167B35}" dt="2023-04-25T18:13:22.456" v="8882" actId="1076"/>
        <pc:sldMkLst>
          <pc:docMk/>
          <pc:sldMk cId="3611767912" sldId="436"/>
        </pc:sldMkLst>
        <pc:picChg chg="del">
          <ac:chgData name="Martin Winkler" userId="4e3510ea-f24e-4f78-9cc8-53420fd74796" providerId="ADAL" clId="{603CEF2A-8F3A-4CC6-B3F5-26484E167B35}" dt="2023-04-25T18:00:39.308" v="8872" actId="478"/>
          <ac:picMkLst>
            <pc:docMk/>
            <pc:sldMk cId="3611767912" sldId="436"/>
            <ac:picMk id="5" creationId="{8ACAFE9A-7AEE-9393-B15F-DCA2141011F8}"/>
          </ac:picMkLst>
        </pc:picChg>
        <pc:picChg chg="add mod">
          <ac:chgData name="Martin Winkler" userId="4e3510ea-f24e-4f78-9cc8-53420fd74796" providerId="ADAL" clId="{603CEF2A-8F3A-4CC6-B3F5-26484E167B35}" dt="2023-04-25T18:13:22.456" v="8882" actId="1076"/>
          <ac:picMkLst>
            <pc:docMk/>
            <pc:sldMk cId="3611767912" sldId="436"/>
            <ac:picMk id="7" creationId="{12950ADB-355D-E661-B6EA-947F7916F903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4-25T18:16:23.279" v="8897" actId="1076"/>
        <pc:sldMkLst>
          <pc:docMk/>
          <pc:sldMk cId="4130904405" sldId="437"/>
        </pc:sldMkLst>
        <pc:picChg chg="del">
          <ac:chgData name="Martin Winkler" userId="4e3510ea-f24e-4f78-9cc8-53420fd74796" providerId="ADAL" clId="{603CEF2A-8F3A-4CC6-B3F5-26484E167B35}" dt="2023-04-25T18:00:35.362" v="8871" actId="478"/>
          <ac:picMkLst>
            <pc:docMk/>
            <pc:sldMk cId="4130904405" sldId="437"/>
            <ac:picMk id="5" creationId="{8ACAFE9A-7AEE-9393-B15F-DCA2141011F8}"/>
          </ac:picMkLst>
        </pc:picChg>
        <pc:picChg chg="add del mod">
          <ac:chgData name="Martin Winkler" userId="4e3510ea-f24e-4f78-9cc8-53420fd74796" providerId="ADAL" clId="{603CEF2A-8F3A-4CC6-B3F5-26484E167B35}" dt="2023-04-25T18:16:15.557" v="8892" actId="478"/>
          <ac:picMkLst>
            <pc:docMk/>
            <pc:sldMk cId="4130904405" sldId="437"/>
            <ac:picMk id="7" creationId="{F00ABB42-3519-92FC-BC73-ED9D9DD1E475}"/>
          </ac:picMkLst>
        </pc:picChg>
        <pc:picChg chg="add mod">
          <ac:chgData name="Martin Winkler" userId="4e3510ea-f24e-4f78-9cc8-53420fd74796" providerId="ADAL" clId="{603CEF2A-8F3A-4CC6-B3F5-26484E167B35}" dt="2023-04-25T18:16:23.279" v="8897" actId="1076"/>
          <ac:picMkLst>
            <pc:docMk/>
            <pc:sldMk cId="4130904405" sldId="437"/>
            <ac:picMk id="26" creationId="{FC7B2992-EAA1-41AD-100C-21AC631E7277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4-25T18:17:24.498" v="8902" actId="27614"/>
        <pc:sldMkLst>
          <pc:docMk/>
          <pc:sldMk cId="2843047434" sldId="438"/>
        </pc:sldMkLst>
        <pc:picChg chg="del">
          <ac:chgData name="Martin Winkler" userId="4e3510ea-f24e-4f78-9cc8-53420fd74796" providerId="ADAL" clId="{603CEF2A-8F3A-4CC6-B3F5-26484E167B35}" dt="2023-04-25T18:00:33.774" v="8870" actId="478"/>
          <ac:picMkLst>
            <pc:docMk/>
            <pc:sldMk cId="2843047434" sldId="438"/>
            <ac:picMk id="5" creationId="{8ACAFE9A-7AEE-9393-B15F-DCA2141011F8}"/>
          </ac:picMkLst>
        </pc:picChg>
        <pc:picChg chg="add mod">
          <ac:chgData name="Martin Winkler" userId="4e3510ea-f24e-4f78-9cc8-53420fd74796" providerId="ADAL" clId="{603CEF2A-8F3A-4CC6-B3F5-26484E167B35}" dt="2023-04-25T18:17:24.498" v="8902" actId="27614"/>
          <ac:picMkLst>
            <pc:docMk/>
            <pc:sldMk cId="2843047434" sldId="438"/>
            <ac:picMk id="7" creationId="{F7C3F3E2-B2E0-73D9-D4A7-6AF701656326}"/>
          </ac:picMkLst>
        </pc:picChg>
      </pc:sldChg>
      <pc:sldChg chg="addSp delSp modSp add mod">
        <pc:chgData name="Martin Winkler" userId="4e3510ea-f24e-4f78-9cc8-53420fd74796" providerId="ADAL" clId="{603CEF2A-8F3A-4CC6-B3F5-26484E167B35}" dt="2023-04-25T18:20:03.686" v="8910" actId="1076"/>
        <pc:sldMkLst>
          <pc:docMk/>
          <pc:sldMk cId="993458237" sldId="439"/>
        </pc:sldMkLst>
        <pc:picChg chg="del">
          <ac:chgData name="Martin Winkler" userId="4e3510ea-f24e-4f78-9cc8-53420fd74796" providerId="ADAL" clId="{603CEF2A-8F3A-4CC6-B3F5-26484E167B35}" dt="2023-04-25T18:00:31.874" v="8869" actId="478"/>
          <ac:picMkLst>
            <pc:docMk/>
            <pc:sldMk cId="993458237" sldId="439"/>
            <ac:picMk id="5" creationId="{8ACAFE9A-7AEE-9393-B15F-DCA2141011F8}"/>
          </ac:picMkLst>
        </pc:picChg>
        <pc:picChg chg="add mod">
          <ac:chgData name="Martin Winkler" userId="4e3510ea-f24e-4f78-9cc8-53420fd74796" providerId="ADAL" clId="{603CEF2A-8F3A-4CC6-B3F5-26484E167B35}" dt="2023-04-25T18:20:03.686" v="8910" actId="1076"/>
          <ac:picMkLst>
            <pc:docMk/>
            <pc:sldMk cId="993458237" sldId="439"/>
            <ac:picMk id="7" creationId="{9DEB3CE5-B626-29B1-7C7E-72669AC79925}"/>
          </ac:picMkLst>
        </pc:picChg>
      </pc:sldChg>
      <pc:sldChg chg="addSp delSp modSp add mod ord">
        <pc:chgData name="Martin Winkler" userId="4e3510ea-f24e-4f78-9cc8-53420fd74796" providerId="ADAL" clId="{603CEF2A-8F3A-4CC6-B3F5-26484E167B35}" dt="2023-04-27T15:49:31.470" v="9398" actId="688"/>
        <pc:sldMkLst>
          <pc:docMk/>
          <pc:sldMk cId="586400061" sldId="440"/>
        </pc:sldMkLst>
        <pc:spChg chg="add mod ord">
          <ac:chgData name="Martin Winkler" userId="4e3510ea-f24e-4f78-9cc8-53420fd74796" providerId="ADAL" clId="{603CEF2A-8F3A-4CC6-B3F5-26484E167B35}" dt="2023-04-26T18:23:21.646" v="9226" actId="1038"/>
          <ac:spMkLst>
            <pc:docMk/>
            <pc:sldMk cId="586400061" sldId="440"/>
            <ac:spMk id="3" creationId="{F2AC4BF4-E020-CA7F-A249-EBB02554E4D2}"/>
          </ac:spMkLst>
        </pc:spChg>
        <pc:spChg chg="del mod">
          <ac:chgData name="Martin Winkler" userId="4e3510ea-f24e-4f78-9cc8-53420fd74796" providerId="ADAL" clId="{603CEF2A-8F3A-4CC6-B3F5-26484E167B35}" dt="2023-04-26T18:21:12.995" v="9169" actId="478"/>
          <ac:spMkLst>
            <pc:docMk/>
            <pc:sldMk cId="586400061" sldId="440"/>
            <ac:spMk id="6" creationId="{C73CC39E-01D2-340D-3283-647A016493E8}"/>
          </ac:spMkLst>
        </pc:spChg>
        <pc:spChg chg="add mod">
          <ac:chgData name="Martin Winkler" userId="4e3510ea-f24e-4f78-9cc8-53420fd74796" providerId="ADAL" clId="{603CEF2A-8F3A-4CC6-B3F5-26484E167B35}" dt="2023-04-26T18:31:06.243" v="9235" actId="1076"/>
          <ac:spMkLst>
            <pc:docMk/>
            <pc:sldMk cId="586400061" sldId="440"/>
            <ac:spMk id="7" creationId="{6611A9EF-4D2B-FDBB-B486-448F02FFFBAE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17" creationId="{BF0FE8EC-5E17-B8D8-99F6-FA4E7DBDB82C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18" creationId="{D10476A0-04A2-CFB1-0C5B-0678B788EE19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21" creationId="{0849FCC4-C304-8EB7-064E-AC6FF1F783E1}"/>
          </ac:spMkLst>
        </pc:spChg>
        <pc:spChg chg="mod">
          <ac:chgData name="Martin Winkler" userId="4e3510ea-f24e-4f78-9cc8-53420fd74796" providerId="ADAL" clId="{603CEF2A-8F3A-4CC6-B3F5-26484E167B35}" dt="2023-04-26T19:42:59.932" v="9332" actId="207"/>
          <ac:spMkLst>
            <pc:docMk/>
            <pc:sldMk cId="586400061" sldId="440"/>
            <ac:spMk id="35" creationId="{D3CC01E8-07DF-85C2-E620-B35DB3E79440}"/>
          </ac:spMkLst>
        </pc:spChg>
        <pc:spChg chg="mod">
          <ac:chgData name="Martin Winkler" userId="4e3510ea-f24e-4f78-9cc8-53420fd74796" providerId="ADAL" clId="{603CEF2A-8F3A-4CC6-B3F5-26484E167B35}" dt="2023-04-26T19:43:05.826" v="9342" actId="207"/>
          <ac:spMkLst>
            <pc:docMk/>
            <pc:sldMk cId="586400061" sldId="440"/>
            <ac:spMk id="38" creationId="{D2041280-7FCD-C7B9-6F3A-DC21101ED350}"/>
          </ac:spMkLst>
        </pc:spChg>
        <pc:spChg chg="mod">
          <ac:chgData name="Martin Winkler" userId="4e3510ea-f24e-4f78-9cc8-53420fd74796" providerId="ADAL" clId="{603CEF2A-8F3A-4CC6-B3F5-26484E167B35}" dt="2023-04-26T18:27:38.560" v="9232" actId="20577"/>
          <ac:spMkLst>
            <pc:docMk/>
            <pc:sldMk cId="586400061" sldId="440"/>
            <ac:spMk id="39" creationId="{0D2BCF3E-69C2-165E-E4F9-3FC61DC127B7}"/>
          </ac:spMkLst>
        </pc:spChg>
        <pc:spChg chg="mod">
          <ac:chgData name="Martin Winkler" userId="4e3510ea-f24e-4f78-9cc8-53420fd74796" providerId="ADAL" clId="{603CEF2A-8F3A-4CC6-B3F5-26484E167B35}" dt="2023-04-26T19:43:19.851" v="9357" actId="207"/>
          <ac:spMkLst>
            <pc:docMk/>
            <pc:sldMk cId="586400061" sldId="440"/>
            <ac:spMk id="41" creationId="{6CE28311-EA83-335C-E572-DB68C2E04EC5}"/>
          </ac:spMkLst>
        </pc:spChg>
        <pc:spChg chg="mod">
          <ac:chgData name="Martin Winkler" userId="4e3510ea-f24e-4f78-9cc8-53420fd74796" providerId="ADAL" clId="{603CEF2A-8F3A-4CC6-B3F5-26484E167B35}" dt="2023-04-26T18:42:38.293" v="9252" actId="207"/>
          <ac:spMkLst>
            <pc:docMk/>
            <pc:sldMk cId="586400061" sldId="440"/>
            <ac:spMk id="1094" creationId="{7609839D-DD76-FBC3-ACB1-38014E409490}"/>
          </ac:spMkLst>
        </pc:spChg>
        <pc:spChg chg="mod">
          <ac:chgData name="Martin Winkler" userId="4e3510ea-f24e-4f78-9cc8-53420fd74796" providerId="ADAL" clId="{603CEF2A-8F3A-4CC6-B3F5-26484E167B35}" dt="2023-04-26T18:42:29.775" v="9251" actId="207"/>
          <ac:spMkLst>
            <pc:docMk/>
            <pc:sldMk cId="586400061" sldId="440"/>
            <ac:spMk id="1095" creationId="{5EF8B8E2-232B-EE42-E2B4-02660AE58397}"/>
          </ac:spMkLst>
        </pc:spChg>
        <pc:spChg chg="del">
          <ac:chgData name="Martin Winkler" userId="4e3510ea-f24e-4f78-9cc8-53420fd74796" providerId="ADAL" clId="{603CEF2A-8F3A-4CC6-B3F5-26484E167B35}" dt="2023-04-26T18:07:26.475" v="8919" actId="478"/>
          <ac:spMkLst>
            <pc:docMk/>
            <pc:sldMk cId="586400061" sldId="440"/>
            <ac:spMk id="1098" creationId="{54F95046-C2B0-114A-C359-EE8DBC493F98}"/>
          </ac:spMkLst>
        </pc:spChg>
        <pc:spChg chg="del">
          <ac:chgData name="Martin Winkler" userId="4e3510ea-f24e-4f78-9cc8-53420fd74796" providerId="ADAL" clId="{603CEF2A-8F3A-4CC6-B3F5-26484E167B35}" dt="2023-04-26T18:07:28.203" v="8920" actId="478"/>
          <ac:spMkLst>
            <pc:docMk/>
            <pc:sldMk cId="586400061" sldId="440"/>
            <ac:spMk id="1099" creationId="{08B8E5DE-77AC-2583-374E-2E785B222FA2}"/>
          </ac:spMkLst>
        </pc:spChg>
        <pc:spChg chg="del">
          <ac:chgData name="Martin Winkler" userId="4e3510ea-f24e-4f78-9cc8-53420fd74796" providerId="ADAL" clId="{603CEF2A-8F3A-4CC6-B3F5-26484E167B35}" dt="2023-04-26T18:07:29.838" v="8921" actId="478"/>
          <ac:spMkLst>
            <pc:docMk/>
            <pc:sldMk cId="586400061" sldId="440"/>
            <ac:spMk id="1100" creationId="{3DB07A7A-B391-3036-B112-7920A0506B7A}"/>
          </ac:spMkLst>
        </pc:spChg>
        <pc:spChg chg="del">
          <ac:chgData name="Martin Winkler" userId="4e3510ea-f24e-4f78-9cc8-53420fd74796" providerId="ADAL" clId="{603CEF2A-8F3A-4CC6-B3F5-26484E167B35}" dt="2023-04-26T18:07:30.530" v="8922" actId="478"/>
          <ac:spMkLst>
            <pc:docMk/>
            <pc:sldMk cId="586400061" sldId="440"/>
            <ac:spMk id="1101" creationId="{1384415A-1D7D-55F6-6523-0363244D4ECC}"/>
          </ac:spMkLst>
        </pc:spChg>
        <pc:spChg chg="del">
          <ac:chgData name="Martin Winkler" userId="4e3510ea-f24e-4f78-9cc8-53420fd74796" providerId="ADAL" clId="{603CEF2A-8F3A-4CC6-B3F5-26484E167B35}" dt="2023-04-26T18:07:20.913" v="8918" actId="478"/>
          <ac:spMkLst>
            <pc:docMk/>
            <pc:sldMk cId="586400061" sldId="440"/>
            <ac:spMk id="1128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07:19.419" v="8917" actId="478"/>
          <ac:spMkLst>
            <pc:docMk/>
            <pc:sldMk cId="586400061" sldId="440"/>
            <ac:spMk id="1129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1133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1134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07:15.293" v="8916" actId="478"/>
          <ac:spMkLst>
            <pc:docMk/>
            <pc:sldMk cId="586400061" sldId="440"/>
            <ac:spMk id="113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4-26T19:52:54.455" v="9389" actId="207"/>
          <ac:spMkLst>
            <pc:docMk/>
            <pc:sldMk cId="586400061" sldId="440"/>
            <ac:spMk id="1145" creationId="{00000000-0000-0000-0000-000000000000}"/>
          </ac:spMkLst>
        </pc:spChg>
        <pc:spChg chg="mod">
          <ac:chgData name="Martin Winkler" userId="4e3510ea-f24e-4f78-9cc8-53420fd74796" providerId="ADAL" clId="{603CEF2A-8F3A-4CC6-B3F5-26484E167B35}" dt="2023-04-26T18:47:12.135" v="9311" actId="207"/>
          <ac:spMkLst>
            <pc:docMk/>
            <pc:sldMk cId="586400061" sldId="440"/>
            <ac:spMk id="1151" creationId="{00000000-0000-0000-0000-000000000000}"/>
          </ac:spMkLst>
        </pc:spChg>
        <pc:grpChg chg="del">
          <ac:chgData name="Martin Winkler" userId="4e3510ea-f24e-4f78-9cc8-53420fd74796" providerId="ADAL" clId="{603CEF2A-8F3A-4CC6-B3F5-26484E167B35}" dt="2023-04-26T18:07:15.293" v="8916" actId="478"/>
          <ac:grpSpMkLst>
            <pc:docMk/>
            <pc:sldMk cId="586400061" sldId="440"/>
            <ac:grpSpMk id="45" creationId="{BF21E897-79BD-8C72-0EC1-D8EE092518BB}"/>
          </ac:grpSpMkLst>
        </pc:grpChg>
        <pc:grpChg chg="del">
          <ac:chgData name="Martin Winkler" userId="4e3510ea-f24e-4f78-9cc8-53420fd74796" providerId="ADAL" clId="{603CEF2A-8F3A-4CC6-B3F5-26484E167B35}" dt="2023-04-26T18:07:15.293" v="8916" actId="478"/>
          <ac:grpSpMkLst>
            <pc:docMk/>
            <pc:sldMk cId="586400061" sldId="440"/>
            <ac:grpSpMk id="54" creationId="{B67FA48E-3EDB-E1F8-6288-BCD9CD3086A9}"/>
          </ac:grpSpMkLst>
        </pc:grpChg>
        <pc:grpChg chg="del">
          <ac:chgData name="Martin Winkler" userId="4e3510ea-f24e-4f78-9cc8-53420fd74796" providerId="ADAL" clId="{603CEF2A-8F3A-4CC6-B3F5-26484E167B35}" dt="2023-04-26T18:07:15.293" v="8916" actId="478"/>
          <ac:grpSpMkLst>
            <pc:docMk/>
            <pc:sldMk cId="586400061" sldId="440"/>
            <ac:grpSpMk id="63" creationId="{BF210F33-439E-971D-5258-6F8A615BCD91}"/>
          </ac:grpSpMkLst>
        </pc:grpChg>
        <pc:grpChg chg="del">
          <ac:chgData name="Martin Winkler" userId="4e3510ea-f24e-4f78-9cc8-53420fd74796" providerId="ADAL" clId="{603CEF2A-8F3A-4CC6-B3F5-26484E167B35}" dt="2023-04-26T18:07:15.293" v="8916" actId="478"/>
          <ac:grpSpMkLst>
            <pc:docMk/>
            <pc:sldMk cId="586400061" sldId="440"/>
            <ac:grpSpMk id="1090" creationId="{B72EE831-7EA7-854A-1022-1974D7C64C18}"/>
          </ac:grpSpMkLst>
        </pc:grpChg>
        <pc:grpChg chg="mod">
          <ac:chgData name="Martin Winkler" userId="4e3510ea-f24e-4f78-9cc8-53420fd74796" providerId="ADAL" clId="{603CEF2A-8F3A-4CC6-B3F5-26484E167B35}" dt="2023-04-26T18:42:29.775" v="9251" actId="207"/>
          <ac:grpSpMkLst>
            <pc:docMk/>
            <pc:sldMk cId="586400061" sldId="440"/>
            <ac:grpSpMk id="1093" creationId="{A4440FB9-656A-7910-C3C6-80E51E548C2F}"/>
          </ac:grpSpMkLst>
        </pc:grpChg>
        <pc:picChg chg="mod">
          <ac:chgData name="Martin Winkler" userId="4e3510ea-f24e-4f78-9cc8-53420fd74796" providerId="ADAL" clId="{603CEF2A-8F3A-4CC6-B3F5-26484E167B35}" dt="2023-04-27T15:49:31.470" v="9398" actId="688"/>
          <ac:picMkLst>
            <pc:docMk/>
            <pc:sldMk cId="586400061" sldId="440"/>
            <ac:picMk id="5" creationId="{4089B9FF-8E0D-F182-8B95-FF4C7B4D4963}"/>
          </ac:picMkLst>
        </pc:picChg>
        <pc:picChg chg="del">
          <ac:chgData name="Martin Winkler" userId="4e3510ea-f24e-4f78-9cc8-53420fd74796" providerId="ADAL" clId="{603CEF2A-8F3A-4CC6-B3F5-26484E167B35}" dt="2023-04-26T18:07:15.293" v="8916" actId="478"/>
          <ac:picMkLst>
            <pc:docMk/>
            <pc:sldMk cId="586400061" sldId="440"/>
            <ac:picMk id="16" creationId="{C465F187-3CB6-2064-DA65-077C3FD905F1}"/>
          </ac:picMkLst>
        </pc:picChg>
        <pc:cxnChg chg="add mod">
          <ac:chgData name="Martin Winkler" userId="4e3510ea-f24e-4f78-9cc8-53420fd74796" providerId="ADAL" clId="{603CEF2A-8F3A-4CC6-B3F5-26484E167B35}" dt="2023-04-26T19:53:56.573" v="9392" actId="1582"/>
          <ac:cxnSpMkLst>
            <pc:docMk/>
            <pc:sldMk cId="586400061" sldId="440"/>
            <ac:cxnSpMk id="23" creationId="{8072A07E-6827-DE8B-060E-A4DCC4A25367}"/>
          </ac:cxnSpMkLst>
        </pc:cxnChg>
      </pc:sldChg>
      <pc:sldChg chg="delSp add del mod">
        <pc:chgData name="Martin Winkler" userId="4e3510ea-f24e-4f78-9cc8-53420fd74796" providerId="ADAL" clId="{603CEF2A-8F3A-4CC6-B3F5-26484E167B35}" dt="2023-04-25T19:01:34.940" v="8914" actId="47"/>
        <pc:sldMkLst>
          <pc:docMk/>
          <pc:sldMk cId="1876011154" sldId="440"/>
        </pc:sldMkLst>
        <pc:picChg chg="del">
          <ac:chgData name="Martin Winkler" userId="4e3510ea-f24e-4f78-9cc8-53420fd74796" providerId="ADAL" clId="{603CEF2A-8F3A-4CC6-B3F5-26484E167B35}" dt="2023-04-25T18:00:29.732" v="8868" actId="478"/>
          <ac:picMkLst>
            <pc:docMk/>
            <pc:sldMk cId="1876011154" sldId="440"/>
            <ac:picMk id="5" creationId="{8ACAFE9A-7AEE-9393-B15F-DCA2141011F8}"/>
          </ac:picMkLst>
        </pc:picChg>
      </pc:sldChg>
      <pc:sldChg chg="modSp add mod ord">
        <pc:chgData name="Martin Winkler" userId="4e3510ea-f24e-4f78-9cc8-53420fd74796" providerId="ADAL" clId="{603CEF2A-8F3A-4CC6-B3F5-26484E167B35}" dt="2023-04-26T18:14:53.152" v="8958" actId="688"/>
        <pc:sldMkLst>
          <pc:docMk/>
          <pc:sldMk cId="3659062825" sldId="441"/>
        </pc:sldMkLst>
        <pc:picChg chg="mod">
          <ac:chgData name="Martin Winkler" userId="4e3510ea-f24e-4f78-9cc8-53420fd74796" providerId="ADAL" clId="{603CEF2A-8F3A-4CC6-B3F5-26484E167B35}" dt="2023-04-26T18:14:53.152" v="8958" actId="688"/>
          <ac:picMkLst>
            <pc:docMk/>
            <pc:sldMk cId="3659062825" sldId="441"/>
            <ac:picMk id="5" creationId="{E01B010E-FF80-B1AD-45B0-846025A4C87A}"/>
          </ac:picMkLst>
        </pc:picChg>
      </pc:sldChg>
      <pc:sldChg chg="add del">
        <pc:chgData name="Martin Winkler" userId="4e3510ea-f24e-4f78-9cc8-53420fd74796" providerId="ADAL" clId="{603CEF2A-8F3A-4CC6-B3F5-26484E167B35}" dt="2023-04-26T18:14:54.849" v="8960" actId="47"/>
        <pc:sldMkLst>
          <pc:docMk/>
          <pc:sldMk cId="1789314565" sldId="442"/>
        </pc:sldMkLst>
      </pc:sldChg>
      <pc:sldChg chg="add ord">
        <pc:chgData name="Martin Winkler" userId="4e3510ea-f24e-4f78-9cc8-53420fd74796" providerId="ADAL" clId="{603CEF2A-8F3A-4CC6-B3F5-26484E167B35}" dt="2023-04-26T18:10:31.258" v="8953"/>
        <pc:sldMkLst>
          <pc:docMk/>
          <pc:sldMk cId="3833865015" sldId="443"/>
        </pc:sldMkLst>
      </pc:sldChg>
      <pc:sldChg chg="addSp delSp modSp add mod ord">
        <pc:chgData name="Martin Winkler" userId="4e3510ea-f24e-4f78-9cc8-53420fd74796" providerId="ADAL" clId="{603CEF2A-8F3A-4CC6-B3F5-26484E167B35}" dt="2023-04-26T19:54:03.460" v="9393" actId="1582"/>
        <pc:sldMkLst>
          <pc:docMk/>
          <pc:sldMk cId="1088392806" sldId="444"/>
        </pc:sldMkLst>
        <pc:spChg chg="del">
          <ac:chgData name="Martin Winkler" userId="4e3510ea-f24e-4f78-9cc8-53420fd74796" providerId="ADAL" clId="{603CEF2A-8F3A-4CC6-B3F5-26484E167B35}" dt="2023-04-26T18:45:01.829" v="9267" actId="478"/>
          <ac:spMkLst>
            <pc:docMk/>
            <pc:sldMk cId="1088392806" sldId="444"/>
            <ac:spMk id="6" creationId="{C73CC39E-01D2-340D-3283-647A016493E8}"/>
          </ac:spMkLst>
        </pc:spChg>
        <pc:spChg chg="add mod">
          <ac:chgData name="Martin Winkler" userId="4e3510ea-f24e-4f78-9cc8-53420fd74796" providerId="ADAL" clId="{603CEF2A-8F3A-4CC6-B3F5-26484E167B35}" dt="2023-04-26T18:45:10.389" v="9268"/>
          <ac:spMkLst>
            <pc:docMk/>
            <pc:sldMk cId="1088392806" sldId="444"/>
            <ac:spMk id="7" creationId="{1161C08E-1515-F761-003D-E713C9D380BA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17" creationId="{BF0FE8EC-5E17-B8D8-99F6-FA4E7DBDB82C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18" creationId="{D10476A0-04A2-CFB1-0C5B-0678B788EE19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21" creationId="{0849FCC4-C304-8EB7-064E-AC6FF1F783E1}"/>
          </ac:spMkLst>
        </pc:spChg>
        <pc:spChg chg="add mod ord">
          <ac:chgData name="Martin Winkler" userId="4e3510ea-f24e-4f78-9cc8-53420fd74796" providerId="ADAL" clId="{603CEF2A-8F3A-4CC6-B3F5-26484E167B35}" dt="2023-04-26T18:45:55.514" v="9307" actId="171"/>
          <ac:spMkLst>
            <pc:docMk/>
            <pc:sldMk cId="1088392806" sldId="444"/>
            <ac:spMk id="23" creationId="{2268AC21-8F54-872B-4E2F-14B312A43E0E}"/>
          </ac:spMkLst>
        </pc:spChg>
        <pc:spChg chg="mod">
          <ac:chgData name="Martin Winkler" userId="4e3510ea-f24e-4f78-9cc8-53420fd74796" providerId="ADAL" clId="{603CEF2A-8F3A-4CC6-B3F5-26484E167B35}" dt="2023-04-26T18:45:25.055" v="9269"/>
          <ac:spMkLst>
            <pc:docMk/>
            <pc:sldMk cId="1088392806" sldId="444"/>
            <ac:spMk id="39" creationId="{0D2BCF3E-69C2-165E-E4F9-3FC61DC127B7}"/>
          </ac:spMkLst>
        </pc:spChg>
        <pc:spChg chg="del">
          <ac:chgData name="Martin Winkler" userId="4e3510ea-f24e-4f78-9cc8-53420fd74796" providerId="ADAL" clId="{603CEF2A-8F3A-4CC6-B3F5-26484E167B35}" dt="2023-04-26T18:44:47.592" v="9265" actId="478"/>
          <ac:spMkLst>
            <pc:docMk/>
            <pc:sldMk cId="1088392806" sldId="444"/>
            <ac:spMk id="1098" creationId="{54F95046-C2B0-114A-C359-EE8DBC493F98}"/>
          </ac:spMkLst>
        </pc:spChg>
        <pc:spChg chg="del">
          <ac:chgData name="Martin Winkler" userId="4e3510ea-f24e-4f78-9cc8-53420fd74796" providerId="ADAL" clId="{603CEF2A-8F3A-4CC6-B3F5-26484E167B35}" dt="2023-04-26T18:44:47.592" v="9265" actId="478"/>
          <ac:spMkLst>
            <pc:docMk/>
            <pc:sldMk cId="1088392806" sldId="444"/>
            <ac:spMk id="1099" creationId="{08B8E5DE-77AC-2583-374E-2E785B222FA2}"/>
          </ac:spMkLst>
        </pc:spChg>
        <pc:spChg chg="del">
          <ac:chgData name="Martin Winkler" userId="4e3510ea-f24e-4f78-9cc8-53420fd74796" providerId="ADAL" clId="{603CEF2A-8F3A-4CC6-B3F5-26484E167B35}" dt="2023-04-26T18:44:47.592" v="9265" actId="478"/>
          <ac:spMkLst>
            <pc:docMk/>
            <pc:sldMk cId="1088392806" sldId="444"/>
            <ac:spMk id="1100" creationId="{3DB07A7A-B391-3036-B112-7920A0506B7A}"/>
          </ac:spMkLst>
        </pc:spChg>
        <pc:spChg chg="del">
          <ac:chgData name="Martin Winkler" userId="4e3510ea-f24e-4f78-9cc8-53420fd74796" providerId="ADAL" clId="{603CEF2A-8F3A-4CC6-B3F5-26484E167B35}" dt="2023-04-26T18:44:47.592" v="9265" actId="478"/>
          <ac:spMkLst>
            <pc:docMk/>
            <pc:sldMk cId="1088392806" sldId="444"/>
            <ac:spMk id="1101" creationId="{1384415A-1D7D-55F6-6523-0363244D4ECC}"/>
          </ac:spMkLst>
        </pc:spChg>
        <pc:spChg chg="del">
          <ac:chgData name="Martin Winkler" userId="4e3510ea-f24e-4f78-9cc8-53420fd74796" providerId="ADAL" clId="{603CEF2A-8F3A-4CC6-B3F5-26484E167B35}" dt="2023-04-26T18:44:43.266" v="9263" actId="478"/>
          <ac:spMkLst>
            <pc:docMk/>
            <pc:sldMk cId="1088392806" sldId="444"/>
            <ac:spMk id="1128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44:43.266" v="9263" actId="478"/>
          <ac:spMkLst>
            <pc:docMk/>
            <pc:sldMk cId="1088392806" sldId="444"/>
            <ac:spMk id="1129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1133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1134" creationId="{00000000-0000-0000-0000-000000000000}"/>
          </ac:spMkLst>
        </pc:spChg>
        <pc:spChg chg="del">
          <ac:chgData name="Martin Winkler" userId="4e3510ea-f24e-4f78-9cc8-53420fd74796" providerId="ADAL" clId="{603CEF2A-8F3A-4CC6-B3F5-26484E167B35}" dt="2023-04-26T18:44:45.566" v="9264" actId="478"/>
          <ac:spMkLst>
            <pc:docMk/>
            <pc:sldMk cId="1088392806" sldId="444"/>
            <ac:spMk id="1135" creationId="{00000000-0000-0000-0000-000000000000}"/>
          </ac:spMkLst>
        </pc:spChg>
        <pc:grpChg chg="del">
          <ac:chgData name="Martin Winkler" userId="4e3510ea-f24e-4f78-9cc8-53420fd74796" providerId="ADAL" clId="{603CEF2A-8F3A-4CC6-B3F5-26484E167B35}" dt="2023-04-26T18:44:45.566" v="9264" actId="478"/>
          <ac:grpSpMkLst>
            <pc:docMk/>
            <pc:sldMk cId="1088392806" sldId="444"/>
            <ac:grpSpMk id="45" creationId="{BF21E897-79BD-8C72-0EC1-D8EE092518BB}"/>
          </ac:grpSpMkLst>
        </pc:grpChg>
        <pc:grpChg chg="del">
          <ac:chgData name="Martin Winkler" userId="4e3510ea-f24e-4f78-9cc8-53420fd74796" providerId="ADAL" clId="{603CEF2A-8F3A-4CC6-B3F5-26484E167B35}" dt="2023-04-26T18:44:45.566" v="9264" actId="478"/>
          <ac:grpSpMkLst>
            <pc:docMk/>
            <pc:sldMk cId="1088392806" sldId="444"/>
            <ac:grpSpMk id="54" creationId="{B67FA48E-3EDB-E1F8-6288-BCD9CD3086A9}"/>
          </ac:grpSpMkLst>
        </pc:grpChg>
        <pc:grpChg chg="del">
          <ac:chgData name="Martin Winkler" userId="4e3510ea-f24e-4f78-9cc8-53420fd74796" providerId="ADAL" clId="{603CEF2A-8F3A-4CC6-B3F5-26484E167B35}" dt="2023-04-26T18:44:45.566" v="9264" actId="478"/>
          <ac:grpSpMkLst>
            <pc:docMk/>
            <pc:sldMk cId="1088392806" sldId="444"/>
            <ac:grpSpMk id="63" creationId="{BF210F33-439E-971D-5258-6F8A615BCD91}"/>
          </ac:grpSpMkLst>
        </pc:grpChg>
        <pc:grpChg chg="del">
          <ac:chgData name="Martin Winkler" userId="4e3510ea-f24e-4f78-9cc8-53420fd74796" providerId="ADAL" clId="{603CEF2A-8F3A-4CC6-B3F5-26484E167B35}" dt="2023-04-26T18:44:45.566" v="9264" actId="478"/>
          <ac:grpSpMkLst>
            <pc:docMk/>
            <pc:sldMk cId="1088392806" sldId="444"/>
            <ac:grpSpMk id="1090" creationId="{B72EE831-7EA7-854A-1022-1974D7C64C18}"/>
          </ac:grpSpMkLst>
        </pc:grpChg>
        <pc:picChg chg="add mod">
          <ac:chgData name="Martin Winkler" userId="4e3510ea-f24e-4f78-9cc8-53420fd74796" providerId="ADAL" clId="{603CEF2A-8F3A-4CC6-B3F5-26484E167B35}" dt="2023-04-26T18:45:10.389" v="9268"/>
          <ac:picMkLst>
            <pc:docMk/>
            <pc:sldMk cId="1088392806" sldId="444"/>
            <ac:picMk id="3" creationId="{27395D78-9F7E-5676-B090-797430089114}"/>
          </ac:picMkLst>
        </pc:picChg>
        <pc:picChg chg="del">
          <ac:chgData name="Martin Winkler" userId="4e3510ea-f24e-4f78-9cc8-53420fd74796" providerId="ADAL" clId="{603CEF2A-8F3A-4CC6-B3F5-26484E167B35}" dt="2023-04-26T18:44:58.718" v="9266" actId="478"/>
          <ac:picMkLst>
            <pc:docMk/>
            <pc:sldMk cId="1088392806" sldId="444"/>
            <ac:picMk id="5" creationId="{4089B9FF-8E0D-F182-8B95-FF4C7B4D4963}"/>
          </ac:picMkLst>
        </pc:picChg>
        <pc:picChg chg="del">
          <ac:chgData name="Martin Winkler" userId="4e3510ea-f24e-4f78-9cc8-53420fd74796" providerId="ADAL" clId="{603CEF2A-8F3A-4CC6-B3F5-26484E167B35}" dt="2023-04-26T18:44:45.566" v="9264" actId="478"/>
          <ac:picMkLst>
            <pc:docMk/>
            <pc:sldMk cId="1088392806" sldId="444"/>
            <ac:picMk id="16" creationId="{C465F187-3CB6-2064-DA65-077C3FD905F1}"/>
          </ac:picMkLst>
        </pc:picChg>
        <pc:cxnChg chg="add mod">
          <ac:chgData name="Martin Winkler" userId="4e3510ea-f24e-4f78-9cc8-53420fd74796" providerId="ADAL" clId="{603CEF2A-8F3A-4CC6-B3F5-26484E167B35}" dt="2023-04-26T19:54:03.460" v="9393" actId="1582"/>
          <ac:cxnSpMkLst>
            <pc:docMk/>
            <pc:sldMk cId="1088392806" sldId="444"/>
            <ac:cxnSpMk id="22" creationId="{673D5549-D350-3E4C-A923-636E0743B206}"/>
          </ac:cxnSpMkLst>
        </pc:cxnChg>
      </pc:sldChg>
      <pc:sldChg chg="modSp add del mod">
        <pc:chgData name="Martin Winkler" userId="4e3510ea-f24e-4f78-9cc8-53420fd74796" providerId="ADAL" clId="{603CEF2A-8F3A-4CC6-B3F5-26484E167B35}" dt="2023-04-26T18:42:09.661" v="9247"/>
        <pc:sldMkLst>
          <pc:docMk/>
          <pc:sldMk cId="3903773619" sldId="444"/>
        </pc:sldMkLst>
        <pc:spChg chg="mod">
          <ac:chgData name="Martin Winkler" userId="4e3510ea-f24e-4f78-9cc8-53420fd74796" providerId="ADAL" clId="{603CEF2A-8F3A-4CC6-B3F5-26484E167B35}" dt="2023-04-26T18:42:08.979" v="9246" actId="207"/>
          <ac:spMkLst>
            <pc:docMk/>
            <pc:sldMk cId="3903773619" sldId="444"/>
            <ac:spMk id="1095" creationId="{5EF8B8E2-232B-EE42-E2B4-02660AE583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2446" tIns="46223" rIns="92446" bIns="46223"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34721" y="4415790"/>
            <a:ext cx="5140960" cy="4183380"/>
          </a:xfrm>
          <a:prstGeom prst="rect">
            <a:avLst/>
          </a:prstGeom>
        </p:spPr>
        <p:txBody>
          <a:bodyPr lIns="92446" tIns="46223" rIns="92446" bIns="4622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1pPr>
    <a:lvl2pPr indent="100584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2pPr>
    <a:lvl3pPr indent="201168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3pPr>
    <a:lvl4pPr indent="301752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4pPr>
    <a:lvl5pPr indent="402336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5pPr>
    <a:lvl6pPr indent="502920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6pPr>
    <a:lvl7pPr indent="603504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7pPr>
    <a:lvl8pPr indent="704088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8pPr>
    <a:lvl9pPr indent="804672" defTabSz="201168" latinLnBrk="0">
      <a:lnSpc>
        <a:spcPct val="117999"/>
      </a:lnSpc>
      <a:defRPr sz="968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91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809381" marR="0" indent="-51601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268057" marR="0" indent="-51601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726730" marR="0" indent="-51601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185406" marR="0" indent="-51601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962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33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ircle">
            <a:extLst>
              <a:ext uri="{FF2B5EF4-FFF2-40B4-BE49-F238E27FC236}">
                <a16:creationId xmlns:a16="http://schemas.microsoft.com/office/drawing/2014/main" id="{38B2ED52-919A-F2C1-D6C3-68C4C8C82A6A}"/>
              </a:ext>
            </a:extLst>
          </p:cNvPr>
          <p:cNvSpPr/>
          <p:nvPr/>
        </p:nvSpPr>
        <p:spPr>
          <a:xfrm>
            <a:off x="669198" y="408670"/>
            <a:ext cx="2280377" cy="2375805"/>
          </a:xfrm>
          <a:prstGeom prst="ellipse">
            <a:avLst/>
          </a:prstGeom>
          <a:solidFill>
            <a:srgbClr val="F5F5F1">
              <a:alpha val="30000"/>
            </a:srgbClr>
          </a:solidFill>
          <a:ln w="12700">
            <a:noFill/>
            <a:prstDash val="dash"/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Picture 4" descr="A picture containing plant, branchlet&#10;&#10;Description automatically generated">
            <a:extLst>
              <a:ext uri="{FF2B5EF4-FFF2-40B4-BE49-F238E27FC236}">
                <a16:creationId xmlns:a16="http://schemas.microsoft.com/office/drawing/2014/main" id="{4089B9FF-8E0D-F182-8B95-FF4C7B4D4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7301" flipH="1">
            <a:off x="144858" y="99628"/>
            <a:ext cx="3480160" cy="2990762"/>
          </a:xfrm>
          <a:prstGeom prst="rect">
            <a:avLst/>
          </a:prstGeom>
        </p:spPr>
      </p:pic>
      <p:sp>
        <p:nvSpPr>
          <p:cNvPr id="3" name="Double Wave 2">
            <a:extLst>
              <a:ext uri="{FF2B5EF4-FFF2-40B4-BE49-F238E27FC236}">
                <a16:creationId xmlns:a16="http://schemas.microsoft.com/office/drawing/2014/main" id="{F2AC4BF4-E020-CA7F-A249-EBB02554E4D2}"/>
              </a:ext>
            </a:extLst>
          </p:cNvPr>
          <p:cNvSpPr/>
          <p:nvPr/>
        </p:nvSpPr>
        <p:spPr>
          <a:xfrm>
            <a:off x="0" y="4765050"/>
            <a:ext cx="17610137" cy="3261040"/>
          </a:xfrm>
          <a:prstGeom prst="doubleWave">
            <a:avLst/>
          </a:prstGeom>
          <a:solidFill>
            <a:srgbClr val="FCF0EE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525455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 Medium"/>
            </a:endParaRPr>
          </a:p>
        </p:txBody>
      </p:sp>
      <p:sp>
        <p:nvSpPr>
          <p:cNvPr id="1130" name="Rounded Rectangle"/>
          <p:cNvSpPr/>
          <p:nvPr/>
        </p:nvSpPr>
        <p:spPr>
          <a:xfrm>
            <a:off x="3827589" y="3292263"/>
            <a:ext cx="3164800" cy="5853600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31" name="Rounded Rectangle"/>
          <p:cNvSpPr/>
          <p:nvPr/>
        </p:nvSpPr>
        <p:spPr>
          <a:xfrm>
            <a:off x="7181951" y="3284373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32" name="Rounded Rectangle"/>
          <p:cNvSpPr/>
          <p:nvPr/>
        </p:nvSpPr>
        <p:spPr>
          <a:xfrm>
            <a:off x="10531346" y="3275549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42" name="Line"/>
          <p:cNvSpPr/>
          <p:nvPr/>
        </p:nvSpPr>
        <p:spPr>
          <a:xfrm flipV="1">
            <a:off x="3866637" y="6209367"/>
            <a:ext cx="3072888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147" name="Group"/>
          <p:cNvGrpSpPr/>
          <p:nvPr/>
        </p:nvGrpSpPr>
        <p:grpSpPr>
          <a:xfrm>
            <a:off x="2800782" y="3760277"/>
            <a:ext cx="648000" cy="2154994"/>
            <a:chOff x="-832" y="0"/>
            <a:chExt cx="511217" cy="1640598"/>
          </a:xfrm>
        </p:grpSpPr>
        <p:sp>
          <p:nvSpPr>
            <p:cNvPr id="1145" name="Rounded Rectangle"/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B2222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46" name="Lorem Ipsum is simply dummy text of the printing and typesetting industry. Lorem Ipsum has been the industry's standard dummy text ever since the 1500s, when an unknown printer took a galley of type and scrambled it to make a type specimen book. It has s"/>
            <p:cNvSpPr txBox="1"/>
            <p:nvPr/>
          </p:nvSpPr>
          <p:spPr>
            <a:xfrm rot="16200000">
              <a:off x="-408165" y="563878"/>
              <a:ext cx="1295574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mit bestimmten Personen</a:t>
              </a:r>
            </a:p>
          </p:txBody>
        </p:sp>
      </p:grpSp>
      <p:grpSp>
        <p:nvGrpSpPr>
          <p:cNvPr id="9" name="Group">
            <a:extLst>
              <a:ext uri="{FF2B5EF4-FFF2-40B4-BE49-F238E27FC236}">
                <a16:creationId xmlns:a16="http://schemas.microsoft.com/office/drawing/2014/main" id="{81C38CCC-3DD4-CDB5-C9E5-63BEC7959008}"/>
              </a:ext>
            </a:extLst>
          </p:cNvPr>
          <p:cNvGrpSpPr/>
          <p:nvPr/>
        </p:nvGrpSpPr>
        <p:grpSpPr>
          <a:xfrm>
            <a:off x="10730310" y="1451732"/>
            <a:ext cx="6080904" cy="773106"/>
            <a:chOff x="-1" y="0"/>
            <a:chExt cx="3578339" cy="1820536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E94C937-F4F3-E5C8-B2C7-DC79C4AE8B82}"/>
                </a:ext>
              </a:extLst>
            </p:cNvPr>
            <p:cNvSpPr/>
            <p:nvPr/>
          </p:nvSpPr>
          <p:spPr>
            <a:xfrm rot="5400000">
              <a:off x="878901" y="-878902"/>
              <a:ext cx="1820536" cy="357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49" y="21600"/>
                  </a:moveTo>
                  <a:lnTo>
                    <a:pt x="11749" y="21600"/>
                  </a:lnTo>
                  <a:lnTo>
                    <a:pt x="21600" y="10800"/>
                  </a:lnTo>
                  <a:lnTo>
                    <a:pt x="11749" y="0"/>
                  </a:lnTo>
                  <a:lnTo>
                    <a:pt x="1174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11749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>
                <a:solidFill>
                  <a:schemeClr val="tx2"/>
                </a:solidFill>
              </a:endParaRPr>
            </a:p>
          </p:txBody>
        </p:sp>
        <p:sp>
          <p:nvSpPr>
            <p:cNvPr id="11" name="Venn diagram">
              <a:extLst>
                <a:ext uri="{FF2B5EF4-FFF2-40B4-BE49-F238E27FC236}">
                  <a16:creationId xmlns:a16="http://schemas.microsoft.com/office/drawing/2014/main" id="{5A8CEB30-E8E5-3C70-F755-06B18F198D62}"/>
                </a:ext>
              </a:extLst>
            </p:cNvPr>
            <p:cNvSpPr txBox="1"/>
            <p:nvPr/>
          </p:nvSpPr>
          <p:spPr>
            <a:xfrm>
              <a:off x="219862" y="108433"/>
              <a:ext cx="3170823" cy="899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689" tIns="36689" rIns="36689" bIns="36689" numCol="1" anchor="t">
              <a:spAutoFit/>
            </a:bodyPr>
            <a:lstStyle>
              <a:lvl1pPr>
                <a:defRPr sz="2000">
                  <a:solidFill>
                    <a:srgbClr val="A7A7A7"/>
                  </a:solidFill>
                  <a:latin typeface="Barlow Medium"/>
                  <a:ea typeface="Barlow Medium"/>
                  <a:cs typeface="Barlow Medium"/>
                  <a:sym typeface="Barlow Medium"/>
                </a:defRPr>
              </a:lvl1pPr>
            </a:lstStyle>
            <a:p>
              <a:r>
                <a:rPr lang="de-DE" dirty="0">
                  <a:solidFill>
                    <a:srgbClr val="6C6E6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gesellschaftspolitische Veränderungen</a:t>
              </a:r>
              <a:endParaRPr dirty="0">
                <a:solidFill>
                  <a:srgbClr val="6C6E6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2" name="Group">
            <a:extLst>
              <a:ext uri="{FF2B5EF4-FFF2-40B4-BE49-F238E27FC236}">
                <a16:creationId xmlns:a16="http://schemas.microsoft.com/office/drawing/2014/main" id="{91F664C5-0344-7B05-A9C1-2A84A32A1FBA}"/>
              </a:ext>
            </a:extLst>
          </p:cNvPr>
          <p:cNvGrpSpPr/>
          <p:nvPr/>
        </p:nvGrpSpPr>
        <p:grpSpPr>
          <a:xfrm>
            <a:off x="4059379" y="1443014"/>
            <a:ext cx="6100003" cy="773106"/>
            <a:chOff x="-1" y="0"/>
            <a:chExt cx="3578339" cy="1820536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CA30A3-A7A5-A7DF-12F7-463C00C02FE5}"/>
                </a:ext>
              </a:extLst>
            </p:cNvPr>
            <p:cNvSpPr/>
            <p:nvPr/>
          </p:nvSpPr>
          <p:spPr>
            <a:xfrm rot="5400000">
              <a:off x="878901" y="-878902"/>
              <a:ext cx="1820536" cy="357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49" y="21600"/>
                  </a:moveTo>
                  <a:lnTo>
                    <a:pt x="11749" y="21600"/>
                  </a:lnTo>
                  <a:lnTo>
                    <a:pt x="21600" y="10800"/>
                  </a:lnTo>
                  <a:lnTo>
                    <a:pt x="11749" y="0"/>
                  </a:lnTo>
                  <a:lnTo>
                    <a:pt x="1174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11749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tx2"/>
                </a:solidFill>
              </a:endParaRPr>
            </a:p>
          </p:txBody>
        </p:sp>
        <p:sp>
          <p:nvSpPr>
            <p:cNvPr id="15" name="Venn diagram">
              <a:extLst>
                <a:ext uri="{FF2B5EF4-FFF2-40B4-BE49-F238E27FC236}">
                  <a16:creationId xmlns:a16="http://schemas.microsoft.com/office/drawing/2014/main" id="{A3750B6D-D2C0-681E-45E5-073D165974D1}"/>
                </a:ext>
              </a:extLst>
            </p:cNvPr>
            <p:cNvSpPr txBox="1"/>
            <p:nvPr/>
          </p:nvSpPr>
          <p:spPr>
            <a:xfrm>
              <a:off x="219735" y="108433"/>
              <a:ext cx="3170823" cy="899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689" tIns="36689" rIns="36689" bIns="36689" numCol="1" anchor="t">
              <a:spAutoFit/>
            </a:bodyPr>
            <a:lstStyle>
              <a:lvl1pPr>
                <a:defRPr sz="2000">
                  <a:solidFill>
                    <a:srgbClr val="A7A7A7"/>
                  </a:solidFill>
                  <a:latin typeface="Barlow Medium"/>
                  <a:ea typeface="Barlow Medium"/>
                  <a:cs typeface="Barlow Medium"/>
                  <a:sym typeface="Barlow Medium"/>
                </a:defRPr>
              </a:lvl1pPr>
            </a:lstStyle>
            <a:p>
              <a:r>
                <a:rPr lang="de-DE" dirty="0">
                  <a:solidFill>
                    <a:srgbClr val="6C6E6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individuelle Veränderungen</a:t>
              </a:r>
              <a:endParaRPr dirty="0">
                <a:solidFill>
                  <a:srgbClr val="6C6E6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153" name="Group"/>
          <p:cNvGrpSpPr/>
          <p:nvPr/>
        </p:nvGrpSpPr>
        <p:grpSpPr>
          <a:xfrm>
            <a:off x="2801992" y="6620274"/>
            <a:ext cx="644913" cy="2130924"/>
            <a:chOff x="0" y="0"/>
            <a:chExt cx="510385" cy="1640598"/>
          </a:xfrm>
          <a:solidFill>
            <a:srgbClr val="F5A487"/>
          </a:solidFill>
        </p:grpSpPr>
        <p:sp>
          <p:nvSpPr>
            <p:cNvPr id="1151" name="Rounded Rectangle"/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B22222">
                <a:alpha val="6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52" name="Lorem Ipsum is simply dummy text of the printing and typesetting industry. Lorem Ipsum has been the industry's standard dummy text ever since the 1500s, when an unknown printer took a galley of type and scrambled it to make a type specimen book. It has s"/>
            <p:cNvSpPr txBox="1"/>
            <p:nvPr/>
          </p:nvSpPr>
          <p:spPr>
            <a:xfrm rot="16200000">
              <a:off x="-408166" y="566051"/>
              <a:ext cx="1295575" cy="4765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mit mehr Personen</a:t>
              </a:r>
            </a:p>
          </p:txBody>
        </p:sp>
      </p:grpSp>
      <p:sp>
        <p:nvSpPr>
          <p:cNvPr id="1136" name="Line"/>
          <p:cNvSpPr/>
          <p:nvPr/>
        </p:nvSpPr>
        <p:spPr>
          <a:xfrm flipV="1">
            <a:off x="7213539" y="6212217"/>
            <a:ext cx="3117972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Line">
            <a:extLst>
              <a:ext uri="{FF2B5EF4-FFF2-40B4-BE49-F238E27FC236}">
                <a16:creationId xmlns:a16="http://schemas.microsoft.com/office/drawing/2014/main" id="{BE7C48DC-1D35-C46E-37F6-EF0F96D5D58E}"/>
              </a:ext>
            </a:extLst>
          </p:cNvPr>
          <p:cNvSpPr/>
          <p:nvPr/>
        </p:nvSpPr>
        <p:spPr>
          <a:xfrm rot="16200000">
            <a:off x="10161892" y="-5341735"/>
            <a:ext cx="543015" cy="13133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13" y="21590"/>
                </a:moveTo>
                <a:lnTo>
                  <a:pt x="9790" y="21590"/>
                </a:lnTo>
                <a:cubicBezTo>
                  <a:pt x="11407" y="21600"/>
                  <a:pt x="12989" y="21545"/>
                  <a:pt x="14123" y="21439"/>
                </a:cubicBezTo>
                <a:cubicBezTo>
                  <a:pt x="15046" y="21353"/>
                  <a:pt x="15601" y="21240"/>
                  <a:pt x="15687" y="21120"/>
                </a:cubicBezTo>
                <a:lnTo>
                  <a:pt x="15687" y="11399"/>
                </a:lnTo>
                <a:cubicBezTo>
                  <a:pt x="15796" y="11261"/>
                  <a:pt x="16391" y="11129"/>
                  <a:pt x="17382" y="11024"/>
                </a:cubicBezTo>
                <a:cubicBezTo>
                  <a:pt x="18467" y="10909"/>
                  <a:pt x="19960" y="10833"/>
                  <a:pt x="21600" y="10808"/>
                </a:cubicBezTo>
                <a:cubicBezTo>
                  <a:pt x="20179" y="10805"/>
                  <a:pt x="18813" y="10757"/>
                  <a:pt x="17740" y="10672"/>
                </a:cubicBezTo>
                <a:cubicBezTo>
                  <a:pt x="16383" y="10564"/>
                  <a:pt x="15606" y="10408"/>
                  <a:pt x="15613" y="10244"/>
                </a:cubicBezTo>
                <a:lnTo>
                  <a:pt x="15613" y="510"/>
                </a:lnTo>
                <a:cubicBezTo>
                  <a:pt x="15656" y="378"/>
                  <a:pt x="15122" y="250"/>
                  <a:pt x="14129" y="154"/>
                </a:cubicBezTo>
                <a:cubicBezTo>
                  <a:pt x="13138" y="59"/>
                  <a:pt x="11771" y="3"/>
                  <a:pt x="1033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4C3C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231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3C83B2CC-D0EB-4AFA-C2B0-4C32B44F8656}"/>
              </a:ext>
            </a:extLst>
          </p:cNvPr>
          <p:cNvSpPr/>
          <p:nvPr/>
        </p:nvSpPr>
        <p:spPr>
          <a:xfrm rot="10800000">
            <a:off x="2317776" y="3432804"/>
            <a:ext cx="543015" cy="5678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extrusionOk="0">
                <a:moveTo>
                  <a:pt x="13" y="21588"/>
                </a:moveTo>
                <a:lnTo>
                  <a:pt x="9790" y="21588"/>
                </a:lnTo>
                <a:cubicBezTo>
                  <a:pt x="11407" y="21600"/>
                  <a:pt x="12989" y="21531"/>
                  <a:pt x="14123" y="21400"/>
                </a:cubicBezTo>
                <a:cubicBezTo>
                  <a:pt x="15046" y="21293"/>
                  <a:pt x="15601" y="21152"/>
                  <a:pt x="15687" y="21003"/>
                </a:cubicBezTo>
                <a:lnTo>
                  <a:pt x="15687" y="11483"/>
                </a:lnTo>
                <a:cubicBezTo>
                  <a:pt x="15796" y="11311"/>
                  <a:pt x="16391" y="11147"/>
                  <a:pt x="17382" y="11017"/>
                </a:cubicBezTo>
                <a:cubicBezTo>
                  <a:pt x="18467" y="10874"/>
                  <a:pt x="19960" y="10779"/>
                  <a:pt x="21600" y="10748"/>
                </a:cubicBezTo>
                <a:cubicBezTo>
                  <a:pt x="20179" y="10744"/>
                  <a:pt x="18813" y="10684"/>
                  <a:pt x="17740" y="10578"/>
                </a:cubicBezTo>
                <a:cubicBezTo>
                  <a:pt x="16383" y="10445"/>
                  <a:pt x="15606" y="10250"/>
                  <a:pt x="15613" y="10046"/>
                </a:cubicBezTo>
                <a:lnTo>
                  <a:pt x="15613" y="634"/>
                </a:lnTo>
                <a:cubicBezTo>
                  <a:pt x="15656" y="470"/>
                  <a:pt x="15122" y="311"/>
                  <a:pt x="14129" y="192"/>
                </a:cubicBezTo>
                <a:cubicBezTo>
                  <a:pt x="13138" y="73"/>
                  <a:pt x="11771" y="4"/>
                  <a:pt x="1033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4C3C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231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ounded Rectangle">
            <a:extLst>
              <a:ext uri="{FF2B5EF4-FFF2-40B4-BE49-F238E27FC236}">
                <a16:creationId xmlns:a16="http://schemas.microsoft.com/office/drawing/2014/main" id="{767B57AA-524A-0924-B83E-D5109DE088C9}"/>
              </a:ext>
            </a:extLst>
          </p:cNvPr>
          <p:cNvSpPr/>
          <p:nvPr/>
        </p:nvSpPr>
        <p:spPr>
          <a:xfrm>
            <a:off x="13880741" y="3275549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4" name="Group">
            <a:extLst>
              <a:ext uri="{FF2B5EF4-FFF2-40B4-BE49-F238E27FC236}">
                <a16:creationId xmlns:a16="http://schemas.microsoft.com/office/drawing/2014/main" id="{1C0D3B9D-377D-C6C5-5924-60AC4F277E5A}"/>
              </a:ext>
            </a:extLst>
          </p:cNvPr>
          <p:cNvGrpSpPr/>
          <p:nvPr/>
        </p:nvGrpSpPr>
        <p:grpSpPr>
          <a:xfrm rot="5400000">
            <a:off x="8440351" y="1356035"/>
            <a:ext cx="648000" cy="2790062"/>
            <a:chOff x="-831" y="0"/>
            <a:chExt cx="511216" cy="1640598"/>
          </a:xfrm>
          <a:solidFill>
            <a:srgbClr val="50738E"/>
          </a:solidFill>
        </p:grpSpPr>
        <p:sp>
          <p:nvSpPr>
            <p:cNvPr id="35" name="Rounded Rectangle">
              <a:extLst>
                <a:ext uri="{FF2B5EF4-FFF2-40B4-BE49-F238E27FC236}">
                  <a16:creationId xmlns:a16="http://schemas.microsoft.com/office/drawing/2014/main" id="{D3CC01E8-07DF-85C2-E620-B35DB3E79440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50738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6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A627724A-DA36-AA5C-7AED-1DBABF3B8658}"/>
                </a:ext>
              </a:extLst>
            </p:cNvPr>
            <p:cNvSpPr txBox="1"/>
            <p:nvPr/>
          </p:nvSpPr>
          <p:spPr>
            <a:xfrm rot="16200000">
              <a:off x="-551355" y="579148"/>
              <a:ext cx="1581956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zwischenmenschliche</a:t>
              </a:r>
            </a:p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37" name="Group">
            <a:extLst>
              <a:ext uri="{FF2B5EF4-FFF2-40B4-BE49-F238E27FC236}">
                <a16:creationId xmlns:a16="http://schemas.microsoft.com/office/drawing/2014/main" id="{222B8CB5-0D6A-51B9-83AB-F61E26553BE6}"/>
              </a:ext>
            </a:extLst>
          </p:cNvPr>
          <p:cNvGrpSpPr/>
          <p:nvPr/>
        </p:nvGrpSpPr>
        <p:grpSpPr>
          <a:xfrm rot="5400000">
            <a:off x="11807485" y="1371207"/>
            <a:ext cx="646948" cy="2790000"/>
            <a:chOff x="0" y="0"/>
            <a:chExt cx="510385" cy="1640598"/>
          </a:xfrm>
          <a:solidFill>
            <a:srgbClr val="6189A7"/>
          </a:solidFill>
        </p:grpSpPr>
        <p:sp>
          <p:nvSpPr>
            <p:cNvPr id="38" name="Rounded Rectangle">
              <a:extLst>
                <a:ext uri="{FF2B5EF4-FFF2-40B4-BE49-F238E27FC236}">
                  <a16:creationId xmlns:a16="http://schemas.microsoft.com/office/drawing/2014/main" id="{D2041280-7FCD-C7B9-6F3A-DC21101ED350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6189A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9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0D2BCF3E-69C2-165E-E4F9-3FC61DC127B7}"/>
                </a:ext>
              </a:extLst>
            </p:cNvPr>
            <p:cNvSpPr txBox="1"/>
            <p:nvPr/>
          </p:nvSpPr>
          <p:spPr>
            <a:xfrm rot="16200000">
              <a:off x="-547525" y="586924"/>
              <a:ext cx="1574311" cy="4750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kulturelle, soziologische 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40" name="Group">
            <a:extLst>
              <a:ext uri="{FF2B5EF4-FFF2-40B4-BE49-F238E27FC236}">
                <a16:creationId xmlns:a16="http://schemas.microsoft.com/office/drawing/2014/main" id="{8D18F2AB-A8F6-0392-DFDC-0D634B054AC5}"/>
              </a:ext>
            </a:extLst>
          </p:cNvPr>
          <p:cNvGrpSpPr/>
          <p:nvPr/>
        </p:nvGrpSpPr>
        <p:grpSpPr>
          <a:xfrm rot="5400000">
            <a:off x="15139667" y="1356562"/>
            <a:ext cx="646950" cy="2790062"/>
            <a:chOff x="0" y="0"/>
            <a:chExt cx="510385" cy="1640598"/>
          </a:xfrm>
          <a:solidFill>
            <a:srgbClr val="8CA9BE"/>
          </a:solidFill>
        </p:grpSpPr>
        <p:sp>
          <p:nvSpPr>
            <p:cNvPr id="41" name="Rounded Rectangle">
              <a:extLst>
                <a:ext uri="{FF2B5EF4-FFF2-40B4-BE49-F238E27FC236}">
                  <a16:creationId xmlns:a16="http://schemas.microsoft.com/office/drawing/2014/main" id="{6CE28311-EA83-335C-E572-DB68C2E04EC5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8CA9B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42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F9A8E3EF-FAAF-2035-4AC5-D693506B3CE8}"/>
                </a:ext>
              </a:extLst>
            </p:cNvPr>
            <p:cNvSpPr txBox="1"/>
            <p:nvPr/>
          </p:nvSpPr>
          <p:spPr>
            <a:xfrm rot="16200000">
              <a:off x="-553420" y="582073"/>
              <a:ext cx="1586091" cy="475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strukturelle, institutionelle Ebene</a:t>
              </a:r>
            </a:p>
          </p:txBody>
        </p:sp>
      </p:grpSp>
      <p:sp>
        <p:nvSpPr>
          <p:cNvPr id="1139" name="Line"/>
          <p:cNvSpPr/>
          <p:nvPr/>
        </p:nvSpPr>
        <p:spPr>
          <a:xfrm flipV="1">
            <a:off x="10577926" y="6210149"/>
            <a:ext cx="3095192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093" name="Group">
            <a:extLst>
              <a:ext uri="{FF2B5EF4-FFF2-40B4-BE49-F238E27FC236}">
                <a16:creationId xmlns:a16="http://schemas.microsoft.com/office/drawing/2014/main" id="{A4440FB9-656A-7910-C3C6-80E51E548C2F}"/>
              </a:ext>
            </a:extLst>
          </p:cNvPr>
          <p:cNvGrpSpPr/>
          <p:nvPr/>
        </p:nvGrpSpPr>
        <p:grpSpPr>
          <a:xfrm rot="5400000">
            <a:off x="5130408" y="1356036"/>
            <a:ext cx="648000" cy="2790062"/>
            <a:chOff x="-832" y="1"/>
            <a:chExt cx="511217" cy="1640598"/>
          </a:xfrm>
          <a:solidFill>
            <a:srgbClr val="405C72"/>
          </a:solidFill>
        </p:grpSpPr>
        <p:sp>
          <p:nvSpPr>
            <p:cNvPr id="1094" name="Rounded Rectangle">
              <a:extLst>
                <a:ext uri="{FF2B5EF4-FFF2-40B4-BE49-F238E27FC236}">
                  <a16:creationId xmlns:a16="http://schemas.microsoft.com/office/drawing/2014/main" id="{7609839D-DD76-FBC3-ACB1-38014E409490}"/>
                </a:ext>
              </a:extLst>
            </p:cNvPr>
            <p:cNvSpPr/>
            <p:nvPr/>
          </p:nvSpPr>
          <p:spPr>
            <a:xfrm>
              <a:off x="0" y="1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405C7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095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5EF8B8E2-232B-EE42-E2B4-02660AE58397}"/>
                </a:ext>
              </a:extLst>
            </p:cNvPr>
            <p:cNvSpPr txBox="1"/>
            <p:nvPr/>
          </p:nvSpPr>
          <p:spPr>
            <a:xfrm rot="16200000">
              <a:off x="-552124" y="584627"/>
              <a:ext cx="1583491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persönliche</a:t>
              </a:r>
            </a:p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126" name="Line">
            <a:extLst>
              <a:ext uri="{FF2B5EF4-FFF2-40B4-BE49-F238E27FC236}">
                <a16:creationId xmlns:a16="http://schemas.microsoft.com/office/drawing/2014/main" id="{BD4934EB-42BE-5C8A-205E-88949FB5F479}"/>
              </a:ext>
            </a:extLst>
          </p:cNvPr>
          <p:cNvSpPr/>
          <p:nvPr/>
        </p:nvSpPr>
        <p:spPr>
          <a:xfrm flipV="1">
            <a:off x="13913651" y="6210149"/>
            <a:ext cx="3116650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8459D493-FCC2-DC69-A31D-793D1E6C76B3}"/>
              </a:ext>
            </a:extLst>
          </p:cNvPr>
          <p:cNvSpPr txBox="1"/>
          <p:nvPr/>
        </p:nvSpPr>
        <p:spPr>
          <a:xfrm>
            <a:off x="4989117" y="408670"/>
            <a:ext cx="11827736" cy="44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Auf </a:t>
            </a:r>
            <a:r>
              <a:rPr lang="de-DE" sz="23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welcher Ebene</a:t>
            </a: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bin ich aktiv / möchte ich aktiv sein?</a:t>
            </a:r>
          </a:p>
        </p:txBody>
      </p:sp>
      <p:sp>
        <p:nvSpPr>
          <p:cNvPr id="19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80F1B8D5-8EE7-0323-C9A7-B78850672DD4}"/>
              </a:ext>
            </a:extLst>
          </p:cNvPr>
          <p:cNvSpPr txBox="1"/>
          <p:nvPr/>
        </p:nvSpPr>
        <p:spPr>
          <a:xfrm>
            <a:off x="238768" y="5106331"/>
            <a:ext cx="1982604" cy="2197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Mit </a:t>
            </a:r>
            <a:r>
              <a:rPr lang="de-DE" sz="23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wem </a:t>
            </a: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beschäftige ich mich / möchte</a:t>
            </a:r>
            <a:b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ich mich beschäftigen?</a:t>
            </a:r>
            <a:endParaRPr sz="23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6611A9EF-4D2B-FDBB-B486-448F02FFFBAE}"/>
              </a:ext>
            </a:extLst>
          </p:cNvPr>
          <p:cNvSpPr txBox="1"/>
          <p:nvPr/>
        </p:nvSpPr>
        <p:spPr>
          <a:xfrm>
            <a:off x="5891315" y="9403947"/>
            <a:ext cx="2169498" cy="335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pPr algn="l"/>
            <a:r>
              <a:rPr lang="de-DE" sz="1700" dirty="0">
                <a:solidFill>
                  <a:srgbClr val="8587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mein nächster Schritt: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72A07E-6827-DE8B-060E-A4DCC4A25367}"/>
              </a:ext>
            </a:extLst>
          </p:cNvPr>
          <p:cNvCxnSpPr/>
          <p:nvPr/>
        </p:nvCxnSpPr>
        <p:spPr>
          <a:xfrm>
            <a:off x="8117963" y="9663452"/>
            <a:ext cx="7236000" cy="0"/>
          </a:xfrm>
          <a:prstGeom prst="line">
            <a:avLst/>
          </a:prstGeom>
          <a:noFill/>
          <a:ln w="12700" cap="flat">
            <a:solidFill>
              <a:srgbClr val="858785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B86091B-DB13-A89C-DFBE-DFE26F0944B4}"/>
              </a:ext>
            </a:extLst>
          </p:cNvPr>
          <p:cNvSpPr txBox="1"/>
          <p:nvPr/>
        </p:nvSpPr>
        <p:spPr>
          <a:xfrm>
            <a:off x="745874" y="1247278"/>
            <a:ext cx="2196223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  <a:t>Text </a:t>
            </a:r>
            <a:b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  <a:t>einfügen</a:t>
            </a:r>
            <a:b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  <a:t>(dein Ziel)</a:t>
            </a:r>
            <a:endParaRPr kumimoji="0" lang="en-US" sz="2200" b="1" i="0" u="none" strike="noStrike" cap="none" spc="-90" normalizeH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5F23-9C70-BEFC-B41C-E0819CFD8380}"/>
              </a:ext>
            </a:extLst>
          </p:cNvPr>
          <p:cNvSpPr txBox="1"/>
          <p:nvPr/>
        </p:nvSpPr>
        <p:spPr>
          <a:xfrm>
            <a:off x="4348165" y="7074264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D34852-8133-7D25-CC53-3C1CD4E51EB0}"/>
              </a:ext>
            </a:extLst>
          </p:cNvPr>
          <p:cNvSpPr txBox="1"/>
          <p:nvPr/>
        </p:nvSpPr>
        <p:spPr>
          <a:xfrm>
            <a:off x="14189885" y="7074263"/>
            <a:ext cx="254651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D98CB6-12D4-AC25-DEF0-8F7BB2C62FEE}"/>
              </a:ext>
            </a:extLst>
          </p:cNvPr>
          <p:cNvSpPr txBox="1"/>
          <p:nvPr/>
        </p:nvSpPr>
        <p:spPr>
          <a:xfrm>
            <a:off x="11015634" y="4262582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1158A8-6449-0534-23C8-7726B3BEE0C5}"/>
              </a:ext>
            </a:extLst>
          </p:cNvPr>
          <p:cNvSpPr txBox="1"/>
          <p:nvPr/>
        </p:nvSpPr>
        <p:spPr>
          <a:xfrm>
            <a:off x="7706956" y="4256792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791BAC-7326-EE4A-2287-813A098A473C}"/>
              </a:ext>
            </a:extLst>
          </p:cNvPr>
          <p:cNvSpPr txBox="1"/>
          <p:nvPr/>
        </p:nvSpPr>
        <p:spPr>
          <a:xfrm>
            <a:off x="10930918" y="7074264"/>
            <a:ext cx="236565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1CF07-9838-D27C-34E2-2FFCB9DF00DB}"/>
              </a:ext>
            </a:extLst>
          </p:cNvPr>
          <p:cNvSpPr txBox="1"/>
          <p:nvPr/>
        </p:nvSpPr>
        <p:spPr>
          <a:xfrm>
            <a:off x="4064215" y="4257510"/>
            <a:ext cx="269154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(mögliche</a:t>
            </a:r>
            <a:r>
              <a:rPr kumimoji="0" lang="de-DE" sz="2000" b="1" i="0" u="none" strike="noStrike" cap="none" spc="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 </a:t>
            </a:r>
            <a:br>
              <a:rPr kumimoji="0" lang="de-DE" sz="2000" b="1" i="0" u="none" strike="noStrike" cap="none" spc="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</a:b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Aktivitäten)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00C590-541C-E913-FCA2-7FCF25E70215}"/>
              </a:ext>
            </a:extLst>
          </p:cNvPr>
          <p:cNvSpPr txBox="1"/>
          <p:nvPr/>
        </p:nvSpPr>
        <p:spPr>
          <a:xfrm>
            <a:off x="14249884" y="4263837"/>
            <a:ext cx="264442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717A61-0280-AD0C-DD44-7A110A6BA098}"/>
              </a:ext>
            </a:extLst>
          </p:cNvPr>
          <p:cNvSpPr txBox="1"/>
          <p:nvPr/>
        </p:nvSpPr>
        <p:spPr>
          <a:xfrm>
            <a:off x="7661272" y="7074264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Text einfügen</a:t>
            </a:r>
          </a:p>
          <a:p>
            <a:pPr defTabSz="825500"/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(mögliche </a:t>
            </a:r>
            <a:b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</a:b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Aktivitäten)</a:t>
            </a:r>
            <a:endParaRPr lang="en-US" sz="2000" b="1" dirty="0">
              <a:solidFill>
                <a:srgbClr val="000099"/>
              </a:solidFill>
              <a:latin typeface="Ink Free" panose="03080402000500000000" pitchFamily="66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A6AF19-1436-EF0E-F784-722563993074}"/>
              </a:ext>
            </a:extLst>
          </p:cNvPr>
          <p:cNvSpPr/>
          <p:nvPr/>
        </p:nvSpPr>
        <p:spPr>
          <a:xfrm>
            <a:off x="16432142" y="119922"/>
            <a:ext cx="852062" cy="882874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525455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ED2430-3C09-B242-A95D-4CE86E35C1F7}"/>
              </a:ext>
            </a:extLst>
          </p:cNvPr>
          <p:cNvSpPr txBox="1"/>
          <p:nvPr/>
        </p:nvSpPr>
        <p:spPr>
          <a:xfrm>
            <a:off x="7847917" y="9359575"/>
            <a:ext cx="772417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Text einfügen (dein nächster Schritt)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CD7B5E-2319-61BD-C071-0E4633189413}"/>
              </a:ext>
            </a:extLst>
          </p:cNvPr>
          <p:cNvSpPr txBox="1"/>
          <p:nvPr/>
        </p:nvSpPr>
        <p:spPr>
          <a:xfrm>
            <a:off x="746236" y="611991"/>
            <a:ext cx="219622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800" b="1" dirty="0">
                <a:solidFill>
                  <a:srgbClr val="000099"/>
                </a:solidFill>
                <a:latin typeface="Ink Free" panose="03080402000500000000" pitchFamily="66" charset="0"/>
              </a:rPr>
              <a:t>ZIEL: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16646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375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75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2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42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625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975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275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75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875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175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475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825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1750"/>
                            </p:stCondLst>
                            <p:childTnLst>
                              <p:par>
                                <p:cTn id="1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2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3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4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8500"/>
                            </p:stCondLst>
                            <p:childTnLst>
                              <p:par>
                                <p:cTn id="150" presetID="10" presetClass="entr" presetSubtype="0" fill="hold" grpId="0" nodeType="afterEffect" nodePh="1">
                                  <p:stCondLst>
                                    <p:cond delay="950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130" grpId="0" animBg="1"/>
      <p:bldP spid="1131" grpId="0" animBg="1"/>
      <p:bldP spid="1132" grpId="0" animBg="1"/>
      <p:bldP spid="1142" grpId="0" animBg="1"/>
      <p:bldP spid="1136" grpId="0" animBg="1"/>
      <p:bldP spid="2" grpId="0" animBg="1"/>
      <p:bldP spid="4" grpId="0" animBg="1"/>
      <p:bldP spid="20" grpId="0" animBg="1"/>
      <p:bldP spid="1139" grpId="0" animBg="1"/>
      <p:bldP spid="1126" grpId="0" animBg="1"/>
      <p:bldP spid="8" grpId="0" animBg="1"/>
      <p:bldP spid="19" grpId="0" animBg="1"/>
      <p:bldP spid="7" grpId="0" animBg="1"/>
      <p:bldP spid="7" grpId="1" animBg="1"/>
      <p:bldP spid="6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ircle">
            <a:extLst>
              <a:ext uri="{FF2B5EF4-FFF2-40B4-BE49-F238E27FC236}">
                <a16:creationId xmlns:a16="http://schemas.microsoft.com/office/drawing/2014/main" id="{38B2ED52-919A-F2C1-D6C3-68C4C8C82A6A}"/>
              </a:ext>
            </a:extLst>
          </p:cNvPr>
          <p:cNvSpPr/>
          <p:nvPr/>
        </p:nvSpPr>
        <p:spPr>
          <a:xfrm>
            <a:off x="669198" y="408670"/>
            <a:ext cx="2280377" cy="2375805"/>
          </a:xfrm>
          <a:prstGeom prst="ellipse">
            <a:avLst/>
          </a:prstGeom>
          <a:solidFill>
            <a:srgbClr val="F5F5F1">
              <a:alpha val="30000"/>
            </a:srgbClr>
          </a:solidFill>
          <a:ln w="12700">
            <a:noFill/>
            <a:prstDash val="dash"/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Picture 4" descr="A picture containing plant, branchlet&#10;&#10;Description automatically generated">
            <a:extLst>
              <a:ext uri="{FF2B5EF4-FFF2-40B4-BE49-F238E27FC236}">
                <a16:creationId xmlns:a16="http://schemas.microsoft.com/office/drawing/2014/main" id="{4089B9FF-8E0D-F182-8B95-FF4C7B4D4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7301" flipH="1">
            <a:off x="144858" y="99628"/>
            <a:ext cx="3480160" cy="2990762"/>
          </a:xfrm>
          <a:prstGeom prst="rect">
            <a:avLst/>
          </a:prstGeom>
        </p:spPr>
      </p:pic>
      <p:sp>
        <p:nvSpPr>
          <p:cNvPr id="3" name="Double Wave 2">
            <a:extLst>
              <a:ext uri="{FF2B5EF4-FFF2-40B4-BE49-F238E27FC236}">
                <a16:creationId xmlns:a16="http://schemas.microsoft.com/office/drawing/2014/main" id="{F2AC4BF4-E020-CA7F-A249-EBB02554E4D2}"/>
              </a:ext>
            </a:extLst>
          </p:cNvPr>
          <p:cNvSpPr/>
          <p:nvPr/>
        </p:nvSpPr>
        <p:spPr>
          <a:xfrm>
            <a:off x="0" y="4765050"/>
            <a:ext cx="17610137" cy="3261040"/>
          </a:xfrm>
          <a:prstGeom prst="doubleWave">
            <a:avLst/>
          </a:prstGeom>
          <a:solidFill>
            <a:srgbClr val="FCF0EE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525455"/>
              </a:solidFill>
              <a:effectLst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Helvetica Neue Medium"/>
            </a:endParaRPr>
          </a:p>
        </p:txBody>
      </p:sp>
      <p:sp>
        <p:nvSpPr>
          <p:cNvPr id="1130" name="Rounded Rectangle"/>
          <p:cNvSpPr/>
          <p:nvPr/>
        </p:nvSpPr>
        <p:spPr>
          <a:xfrm>
            <a:off x="3827589" y="3292263"/>
            <a:ext cx="3164800" cy="5853600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31" name="Rounded Rectangle"/>
          <p:cNvSpPr/>
          <p:nvPr/>
        </p:nvSpPr>
        <p:spPr>
          <a:xfrm>
            <a:off x="7181951" y="3284373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32" name="Rounded Rectangle"/>
          <p:cNvSpPr/>
          <p:nvPr/>
        </p:nvSpPr>
        <p:spPr>
          <a:xfrm>
            <a:off x="10531346" y="3275549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42" name="Line"/>
          <p:cNvSpPr/>
          <p:nvPr/>
        </p:nvSpPr>
        <p:spPr>
          <a:xfrm flipV="1">
            <a:off x="3866637" y="6209367"/>
            <a:ext cx="3072888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147" name="Group"/>
          <p:cNvGrpSpPr/>
          <p:nvPr/>
        </p:nvGrpSpPr>
        <p:grpSpPr>
          <a:xfrm>
            <a:off x="2800782" y="3760277"/>
            <a:ext cx="648000" cy="2154994"/>
            <a:chOff x="-832" y="0"/>
            <a:chExt cx="511217" cy="1640598"/>
          </a:xfrm>
        </p:grpSpPr>
        <p:sp>
          <p:nvSpPr>
            <p:cNvPr id="1145" name="Rounded Rectangle"/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B2222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46" name="Lorem Ipsum is simply dummy text of the printing and typesetting industry. Lorem Ipsum has been the industry's standard dummy text ever since the 1500s, when an unknown printer took a galley of type and scrambled it to make a type specimen book. It has s"/>
            <p:cNvSpPr txBox="1"/>
            <p:nvPr/>
          </p:nvSpPr>
          <p:spPr>
            <a:xfrm rot="16200000">
              <a:off x="-408165" y="563878"/>
              <a:ext cx="1295574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mit bestimmten Personen</a:t>
              </a:r>
            </a:p>
          </p:txBody>
        </p:sp>
      </p:grpSp>
      <p:grpSp>
        <p:nvGrpSpPr>
          <p:cNvPr id="9" name="Group">
            <a:extLst>
              <a:ext uri="{FF2B5EF4-FFF2-40B4-BE49-F238E27FC236}">
                <a16:creationId xmlns:a16="http://schemas.microsoft.com/office/drawing/2014/main" id="{81C38CCC-3DD4-CDB5-C9E5-63BEC7959008}"/>
              </a:ext>
            </a:extLst>
          </p:cNvPr>
          <p:cNvGrpSpPr/>
          <p:nvPr/>
        </p:nvGrpSpPr>
        <p:grpSpPr>
          <a:xfrm>
            <a:off x="10730310" y="1451732"/>
            <a:ext cx="6080904" cy="773106"/>
            <a:chOff x="-1" y="0"/>
            <a:chExt cx="3578339" cy="1820536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E94C937-F4F3-E5C8-B2C7-DC79C4AE8B82}"/>
                </a:ext>
              </a:extLst>
            </p:cNvPr>
            <p:cNvSpPr/>
            <p:nvPr/>
          </p:nvSpPr>
          <p:spPr>
            <a:xfrm rot="5400000">
              <a:off x="878901" y="-878902"/>
              <a:ext cx="1820536" cy="357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49" y="21600"/>
                  </a:moveTo>
                  <a:lnTo>
                    <a:pt x="11749" y="21600"/>
                  </a:lnTo>
                  <a:lnTo>
                    <a:pt x="21600" y="10800"/>
                  </a:lnTo>
                  <a:lnTo>
                    <a:pt x="11749" y="0"/>
                  </a:lnTo>
                  <a:lnTo>
                    <a:pt x="1174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11749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>
                <a:solidFill>
                  <a:schemeClr val="tx2"/>
                </a:solidFill>
              </a:endParaRPr>
            </a:p>
          </p:txBody>
        </p:sp>
        <p:sp>
          <p:nvSpPr>
            <p:cNvPr id="11" name="Venn diagram">
              <a:extLst>
                <a:ext uri="{FF2B5EF4-FFF2-40B4-BE49-F238E27FC236}">
                  <a16:creationId xmlns:a16="http://schemas.microsoft.com/office/drawing/2014/main" id="{5A8CEB30-E8E5-3C70-F755-06B18F198D62}"/>
                </a:ext>
              </a:extLst>
            </p:cNvPr>
            <p:cNvSpPr txBox="1"/>
            <p:nvPr/>
          </p:nvSpPr>
          <p:spPr>
            <a:xfrm>
              <a:off x="219862" y="108433"/>
              <a:ext cx="3170823" cy="899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689" tIns="36689" rIns="36689" bIns="36689" numCol="1" anchor="t">
              <a:spAutoFit/>
            </a:bodyPr>
            <a:lstStyle>
              <a:lvl1pPr>
                <a:defRPr sz="2000">
                  <a:solidFill>
                    <a:srgbClr val="A7A7A7"/>
                  </a:solidFill>
                  <a:latin typeface="Barlow Medium"/>
                  <a:ea typeface="Barlow Medium"/>
                  <a:cs typeface="Barlow Medium"/>
                  <a:sym typeface="Barlow Medium"/>
                </a:defRPr>
              </a:lvl1pPr>
            </a:lstStyle>
            <a:p>
              <a:r>
                <a:rPr lang="de-DE" dirty="0">
                  <a:solidFill>
                    <a:srgbClr val="6C6E6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gesellschaftspolitische Veränderungen</a:t>
              </a:r>
              <a:endParaRPr dirty="0">
                <a:solidFill>
                  <a:srgbClr val="6C6E6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2" name="Group">
            <a:extLst>
              <a:ext uri="{FF2B5EF4-FFF2-40B4-BE49-F238E27FC236}">
                <a16:creationId xmlns:a16="http://schemas.microsoft.com/office/drawing/2014/main" id="{91F664C5-0344-7B05-A9C1-2A84A32A1FBA}"/>
              </a:ext>
            </a:extLst>
          </p:cNvPr>
          <p:cNvGrpSpPr/>
          <p:nvPr/>
        </p:nvGrpSpPr>
        <p:grpSpPr>
          <a:xfrm>
            <a:off x="4059379" y="1443014"/>
            <a:ext cx="6100003" cy="773106"/>
            <a:chOff x="-1" y="0"/>
            <a:chExt cx="3578339" cy="1820536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CA30A3-A7A5-A7DF-12F7-463C00C02FE5}"/>
                </a:ext>
              </a:extLst>
            </p:cNvPr>
            <p:cNvSpPr/>
            <p:nvPr/>
          </p:nvSpPr>
          <p:spPr>
            <a:xfrm rot="5400000">
              <a:off x="878901" y="-878902"/>
              <a:ext cx="1820536" cy="357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49" y="21600"/>
                  </a:moveTo>
                  <a:lnTo>
                    <a:pt x="11749" y="21600"/>
                  </a:lnTo>
                  <a:lnTo>
                    <a:pt x="21600" y="10800"/>
                  </a:lnTo>
                  <a:lnTo>
                    <a:pt x="11749" y="0"/>
                  </a:lnTo>
                  <a:lnTo>
                    <a:pt x="1174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11749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F5F6"/>
                </a:gs>
                <a:gs pos="100000">
                  <a:schemeClr val="accent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tx2"/>
                </a:solidFill>
              </a:endParaRPr>
            </a:p>
          </p:txBody>
        </p:sp>
        <p:sp>
          <p:nvSpPr>
            <p:cNvPr id="15" name="Venn diagram">
              <a:extLst>
                <a:ext uri="{FF2B5EF4-FFF2-40B4-BE49-F238E27FC236}">
                  <a16:creationId xmlns:a16="http://schemas.microsoft.com/office/drawing/2014/main" id="{A3750B6D-D2C0-681E-45E5-073D165974D1}"/>
                </a:ext>
              </a:extLst>
            </p:cNvPr>
            <p:cNvSpPr txBox="1"/>
            <p:nvPr/>
          </p:nvSpPr>
          <p:spPr>
            <a:xfrm>
              <a:off x="219735" y="108433"/>
              <a:ext cx="3170823" cy="8992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6689" tIns="36689" rIns="36689" bIns="36689" numCol="1" anchor="t">
              <a:spAutoFit/>
            </a:bodyPr>
            <a:lstStyle>
              <a:lvl1pPr>
                <a:defRPr sz="2000">
                  <a:solidFill>
                    <a:srgbClr val="A7A7A7"/>
                  </a:solidFill>
                  <a:latin typeface="Barlow Medium"/>
                  <a:ea typeface="Barlow Medium"/>
                  <a:cs typeface="Barlow Medium"/>
                  <a:sym typeface="Barlow Medium"/>
                </a:defRPr>
              </a:lvl1pPr>
            </a:lstStyle>
            <a:p>
              <a:r>
                <a:rPr lang="de-DE" dirty="0">
                  <a:solidFill>
                    <a:srgbClr val="6C6E6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individuelle Veränderungen</a:t>
              </a:r>
              <a:endParaRPr dirty="0">
                <a:solidFill>
                  <a:srgbClr val="6C6E6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153" name="Group"/>
          <p:cNvGrpSpPr/>
          <p:nvPr/>
        </p:nvGrpSpPr>
        <p:grpSpPr>
          <a:xfrm>
            <a:off x="2801992" y="6620274"/>
            <a:ext cx="644913" cy="2130924"/>
            <a:chOff x="0" y="0"/>
            <a:chExt cx="510385" cy="1640598"/>
          </a:xfrm>
          <a:solidFill>
            <a:srgbClr val="F5A487"/>
          </a:solidFill>
        </p:grpSpPr>
        <p:sp>
          <p:nvSpPr>
            <p:cNvPr id="1151" name="Rounded Rectangle"/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B22222">
                <a:alpha val="6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953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52" name="Lorem Ipsum is simply dummy text of the printing and typesetting industry. Lorem Ipsum has been the industry's standard dummy text ever since the 1500s, when an unknown printer took a galley of type and scrambled it to make a type specimen book. It has s"/>
            <p:cNvSpPr txBox="1"/>
            <p:nvPr/>
          </p:nvSpPr>
          <p:spPr>
            <a:xfrm rot="16200000">
              <a:off x="-408166" y="566051"/>
              <a:ext cx="1295575" cy="4765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mit mehr Personen</a:t>
              </a:r>
            </a:p>
          </p:txBody>
        </p:sp>
      </p:grpSp>
      <p:sp>
        <p:nvSpPr>
          <p:cNvPr id="1136" name="Line"/>
          <p:cNvSpPr/>
          <p:nvPr/>
        </p:nvSpPr>
        <p:spPr>
          <a:xfrm flipV="1">
            <a:off x="7213539" y="6212217"/>
            <a:ext cx="3117972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Line">
            <a:extLst>
              <a:ext uri="{FF2B5EF4-FFF2-40B4-BE49-F238E27FC236}">
                <a16:creationId xmlns:a16="http://schemas.microsoft.com/office/drawing/2014/main" id="{BE7C48DC-1D35-C46E-37F6-EF0F96D5D58E}"/>
              </a:ext>
            </a:extLst>
          </p:cNvPr>
          <p:cNvSpPr/>
          <p:nvPr/>
        </p:nvSpPr>
        <p:spPr>
          <a:xfrm rot="16200000">
            <a:off x="10161892" y="-5341735"/>
            <a:ext cx="543015" cy="13133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13" y="21590"/>
                </a:moveTo>
                <a:lnTo>
                  <a:pt x="9790" y="21590"/>
                </a:lnTo>
                <a:cubicBezTo>
                  <a:pt x="11407" y="21600"/>
                  <a:pt x="12989" y="21545"/>
                  <a:pt x="14123" y="21439"/>
                </a:cubicBezTo>
                <a:cubicBezTo>
                  <a:pt x="15046" y="21353"/>
                  <a:pt x="15601" y="21240"/>
                  <a:pt x="15687" y="21120"/>
                </a:cubicBezTo>
                <a:lnTo>
                  <a:pt x="15687" y="11399"/>
                </a:lnTo>
                <a:cubicBezTo>
                  <a:pt x="15796" y="11261"/>
                  <a:pt x="16391" y="11129"/>
                  <a:pt x="17382" y="11024"/>
                </a:cubicBezTo>
                <a:cubicBezTo>
                  <a:pt x="18467" y="10909"/>
                  <a:pt x="19960" y="10833"/>
                  <a:pt x="21600" y="10808"/>
                </a:cubicBezTo>
                <a:cubicBezTo>
                  <a:pt x="20179" y="10805"/>
                  <a:pt x="18813" y="10757"/>
                  <a:pt x="17740" y="10672"/>
                </a:cubicBezTo>
                <a:cubicBezTo>
                  <a:pt x="16383" y="10564"/>
                  <a:pt x="15606" y="10408"/>
                  <a:pt x="15613" y="10244"/>
                </a:cubicBezTo>
                <a:lnTo>
                  <a:pt x="15613" y="510"/>
                </a:lnTo>
                <a:cubicBezTo>
                  <a:pt x="15656" y="378"/>
                  <a:pt x="15122" y="250"/>
                  <a:pt x="14129" y="154"/>
                </a:cubicBezTo>
                <a:cubicBezTo>
                  <a:pt x="13138" y="59"/>
                  <a:pt x="11771" y="3"/>
                  <a:pt x="1033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4C3C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231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3C83B2CC-D0EB-4AFA-C2B0-4C32B44F8656}"/>
              </a:ext>
            </a:extLst>
          </p:cNvPr>
          <p:cNvSpPr/>
          <p:nvPr/>
        </p:nvSpPr>
        <p:spPr>
          <a:xfrm rot="10800000">
            <a:off x="2317776" y="3432804"/>
            <a:ext cx="543015" cy="5678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extrusionOk="0">
                <a:moveTo>
                  <a:pt x="13" y="21588"/>
                </a:moveTo>
                <a:lnTo>
                  <a:pt x="9790" y="21588"/>
                </a:lnTo>
                <a:cubicBezTo>
                  <a:pt x="11407" y="21600"/>
                  <a:pt x="12989" y="21531"/>
                  <a:pt x="14123" y="21400"/>
                </a:cubicBezTo>
                <a:cubicBezTo>
                  <a:pt x="15046" y="21293"/>
                  <a:pt x="15601" y="21152"/>
                  <a:pt x="15687" y="21003"/>
                </a:cubicBezTo>
                <a:lnTo>
                  <a:pt x="15687" y="11483"/>
                </a:lnTo>
                <a:cubicBezTo>
                  <a:pt x="15796" y="11311"/>
                  <a:pt x="16391" y="11147"/>
                  <a:pt x="17382" y="11017"/>
                </a:cubicBezTo>
                <a:cubicBezTo>
                  <a:pt x="18467" y="10874"/>
                  <a:pt x="19960" y="10779"/>
                  <a:pt x="21600" y="10748"/>
                </a:cubicBezTo>
                <a:cubicBezTo>
                  <a:pt x="20179" y="10744"/>
                  <a:pt x="18813" y="10684"/>
                  <a:pt x="17740" y="10578"/>
                </a:cubicBezTo>
                <a:cubicBezTo>
                  <a:pt x="16383" y="10445"/>
                  <a:pt x="15606" y="10250"/>
                  <a:pt x="15613" y="10046"/>
                </a:cubicBezTo>
                <a:lnTo>
                  <a:pt x="15613" y="634"/>
                </a:lnTo>
                <a:cubicBezTo>
                  <a:pt x="15656" y="470"/>
                  <a:pt x="15122" y="311"/>
                  <a:pt x="14129" y="192"/>
                </a:cubicBezTo>
                <a:cubicBezTo>
                  <a:pt x="13138" y="73"/>
                  <a:pt x="11771" y="4"/>
                  <a:pt x="1033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C4C3C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231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ounded Rectangle">
            <a:extLst>
              <a:ext uri="{FF2B5EF4-FFF2-40B4-BE49-F238E27FC236}">
                <a16:creationId xmlns:a16="http://schemas.microsoft.com/office/drawing/2014/main" id="{767B57AA-524A-0924-B83E-D5109DE088C9}"/>
              </a:ext>
            </a:extLst>
          </p:cNvPr>
          <p:cNvSpPr/>
          <p:nvPr/>
        </p:nvSpPr>
        <p:spPr>
          <a:xfrm>
            <a:off x="13880741" y="3275549"/>
            <a:ext cx="3164800" cy="5852968"/>
          </a:xfrm>
          <a:prstGeom prst="roundRect">
            <a:avLst>
              <a:gd name="adj" fmla="val 2939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 sz="953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4" name="Group">
            <a:extLst>
              <a:ext uri="{FF2B5EF4-FFF2-40B4-BE49-F238E27FC236}">
                <a16:creationId xmlns:a16="http://schemas.microsoft.com/office/drawing/2014/main" id="{1C0D3B9D-377D-C6C5-5924-60AC4F277E5A}"/>
              </a:ext>
            </a:extLst>
          </p:cNvPr>
          <p:cNvGrpSpPr/>
          <p:nvPr/>
        </p:nvGrpSpPr>
        <p:grpSpPr>
          <a:xfrm rot="5400000">
            <a:off x="8440351" y="1356035"/>
            <a:ext cx="648000" cy="2790062"/>
            <a:chOff x="-831" y="0"/>
            <a:chExt cx="511216" cy="1640598"/>
          </a:xfrm>
          <a:solidFill>
            <a:srgbClr val="50738E"/>
          </a:solidFill>
        </p:grpSpPr>
        <p:sp>
          <p:nvSpPr>
            <p:cNvPr id="35" name="Rounded Rectangle">
              <a:extLst>
                <a:ext uri="{FF2B5EF4-FFF2-40B4-BE49-F238E27FC236}">
                  <a16:creationId xmlns:a16="http://schemas.microsoft.com/office/drawing/2014/main" id="{D3CC01E8-07DF-85C2-E620-B35DB3E79440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50738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6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A627724A-DA36-AA5C-7AED-1DBABF3B8658}"/>
                </a:ext>
              </a:extLst>
            </p:cNvPr>
            <p:cNvSpPr txBox="1"/>
            <p:nvPr/>
          </p:nvSpPr>
          <p:spPr>
            <a:xfrm rot="16200000">
              <a:off x="-551355" y="579148"/>
              <a:ext cx="1581956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zwischenmenschliche</a:t>
              </a:r>
            </a:p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37" name="Group">
            <a:extLst>
              <a:ext uri="{FF2B5EF4-FFF2-40B4-BE49-F238E27FC236}">
                <a16:creationId xmlns:a16="http://schemas.microsoft.com/office/drawing/2014/main" id="{222B8CB5-0D6A-51B9-83AB-F61E26553BE6}"/>
              </a:ext>
            </a:extLst>
          </p:cNvPr>
          <p:cNvGrpSpPr/>
          <p:nvPr/>
        </p:nvGrpSpPr>
        <p:grpSpPr>
          <a:xfrm rot="5400000">
            <a:off x="11807485" y="1371207"/>
            <a:ext cx="646948" cy="2790000"/>
            <a:chOff x="0" y="0"/>
            <a:chExt cx="510385" cy="1640598"/>
          </a:xfrm>
          <a:solidFill>
            <a:srgbClr val="6189A7"/>
          </a:solidFill>
        </p:grpSpPr>
        <p:sp>
          <p:nvSpPr>
            <p:cNvPr id="38" name="Rounded Rectangle">
              <a:extLst>
                <a:ext uri="{FF2B5EF4-FFF2-40B4-BE49-F238E27FC236}">
                  <a16:creationId xmlns:a16="http://schemas.microsoft.com/office/drawing/2014/main" id="{D2041280-7FCD-C7B9-6F3A-DC21101ED350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6189A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9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0D2BCF3E-69C2-165E-E4F9-3FC61DC127B7}"/>
                </a:ext>
              </a:extLst>
            </p:cNvPr>
            <p:cNvSpPr txBox="1"/>
            <p:nvPr/>
          </p:nvSpPr>
          <p:spPr>
            <a:xfrm rot="16200000">
              <a:off x="-547525" y="586924"/>
              <a:ext cx="1574311" cy="4750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kulturelle, soziologische 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40" name="Group">
            <a:extLst>
              <a:ext uri="{FF2B5EF4-FFF2-40B4-BE49-F238E27FC236}">
                <a16:creationId xmlns:a16="http://schemas.microsoft.com/office/drawing/2014/main" id="{8D18F2AB-A8F6-0392-DFDC-0D634B054AC5}"/>
              </a:ext>
            </a:extLst>
          </p:cNvPr>
          <p:cNvGrpSpPr/>
          <p:nvPr/>
        </p:nvGrpSpPr>
        <p:grpSpPr>
          <a:xfrm rot="5400000">
            <a:off x="15139667" y="1356562"/>
            <a:ext cx="646950" cy="2790062"/>
            <a:chOff x="0" y="0"/>
            <a:chExt cx="510385" cy="1640598"/>
          </a:xfrm>
          <a:solidFill>
            <a:srgbClr val="8CA9BE"/>
          </a:solidFill>
        </p:grpSpPr>
        <p:sp>
          <p:nvSpPr>
            <p:cNvPr id="41" name="Rounded Rectangle">
              <a:extLst>
                <a:ext uri="{FF2B5EF4-FFF2-40B4-BE49-F238E27FC236}">
                  <a16:creationId xmlns:a16="http://schemas.microsoft.com/office/drawing/2014/main" id="{6CE28311-EA83-335C-E572-DB68C2E04EC5}"/>
                </a:ext>
              </a:extLst>
            </p:cNvPr>
            <p:cNvSpPr/>
            <p:nvPr/>
          </p:nvSpPr>
          <p:spPr>
            <a:xfrm>
              <a:off x="0" y="0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8CA9B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42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F9A8E3EF-FAAF-2035-4AC5-D693506B3CE8}"/>
                </a:ext>
              </a:extLst>
            </p:cNvPr>
            <p:cNvSpPr txBox="1"/>
            <p:nvPr/>
          </p:nvSpPr>
          <p:spPr>
            <a:xfrm rot="16200000">
              <a:off x="-553420" y="582073"/>
              <a:ext cx="1586091" cy="475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strukturelle, institutionelle Ebene</a:t>
              </a:r>
            </a:p>
          </p:txBody>
        </p:sp>
      </p:grpSp>
      <p:sp>
        <p:nvSpPr>
          <p:cNvPr id="1139" name="Line"/>
          <p:cNvSpPr/>
          <p:nvPr/>
        </p:nvSpPr>
        <p:spPr>
          <a:xfrm flipV="1">
            <a:off x="10577926" y="6210149"/>
            <a:ext cx="3095192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093" name="Group">
            <a:extLst>
              <a:ext uri="{FF2B5EF4-FFF2-40B4-BE49-F238E27FC236}">
                <a16:creationId xmlns:a16="http://schemas.microsoft.com/office/drawing/2014/main" id="{A4440FB9-656A-7910-C3C6-80E51E548C2F}"/>
              </a:ext>
            </a:extLst>
          </p:cNvPr>
          <p:cNvGrpSpPr/>
          <p:nvPr/>
        </p:nvGrpSpPr>
        <p:grpSpPr>
          <a:xfrm rot="5400000">
            <a:off x="5130408" y="1356036"/>
            <a:ext cx="648000" cy="2790062"/>
            <a:chOff x="-832" y="1"/>
            <a:chExt cx="511217" cy="1640598"/>
          </a:xfrm>
          <a:solidFill>
            <a:srgbClr val="405C72"/>
          </a:solidFill>
        </p:grpSpPr>
        <p:sp>
          <p:nvSpPr>
            <p:cNvPr id="1094" name="Rounded Rectangle">
              <a:extLst>
                <a:ext uri="{FF2B5EF4-FFF2-40B4-BE49-F238E27FC236}">
                  <a16:creationId xmlns:a16="http://schemas.microsoft.com/office/drawing/2014/main" id="{7609839D-DD76-FBC3-ACB1-38014E409490}"/>
                </a:ext>
              </a:extLst>
            </p:cNvPr>
            <p:cNvSpPr/>
            <p:nvPr/>
          </p:nvSpPr>
          <p:spPr>
            <a:xfrm>
              <a:off x="0" y="1"/>
              <a:ext cx="510385" cy="1640598"/>
            </a:xfrm>
            <a:prstGeom prst="roundRect">
              <a:avLst>
                <a:gd name="adj" fmla="val 50000"/>
              </a:avLst>
            </a:prstGeom>
            <a:solidFill>
              <a:srgbClr val="405C7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05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095" name="Lorem Ipsum is simply dummy text of the printing and typesetting industry. Lorem Ipsum has been the industry's standard dummy text ever since the 1500s, when an unknown printer took a galley of type and scrambled it to make a type specimen book. It has s">
              <a:extLst>
                <a:ext uri="{FF2B5EF4-FFF2-40B4-BE49-F238E27FC236}">
                  <a16:creationId xmlns:a16="http://schemas.microsoft.com/office/drawing/2014/main" id="{5EF8B8E2-232B-EE42-E2B4-02660AE58397}"/>
                </a:ext>
              </a:extLst>
            </p:cNvPr>
            <p:cNvSpPr txBox="1"/>
            <p:nvPr/>
          </p:nvSpPr>
          <p:spPr>
            <a:xfrm rot="16200000">
              <a:off x="-552124" y="584627"/>
              <a:ext cx="1583491" cy="480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689" tIns="72000" rIns="36689" bIns="36689" numCol="1" anchor="ctr">
              <a:spAutoFit/>
            </a:bodyPr>
            <a:lstStyle>
              <a:lvl1pPr>
                <a:defRPr sz="1800">
                  <a:solidFill>
                    <a:srgbClr val="F7F5F6"/>
                  </a:solidFill>
                  <a:latin typeface="Barlow SemiBold"/>
                  <a:ea typeface="Barlow SemiBold"/>
                  <a:cs typeface="Barlow SemiBold"/>
                  <a:sym typeface="Barlow SemiBold"/>
                </a:defRPr>
              </a:lvl1pPr>
            </a:lstStyle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persönliche</a:t>
              </a:r>
            </a:p>
            <a:p>
              <a:r>
                <a:rPr lang="de-DE" sz="16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Ebene</a:t>
              </a:r>
              <a:endParaRPr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126" name="Line">
            <a:extLst>
              <a:ext uri="{FF2B5EF4-FFF2-40B4-BE49-F238E27FC236}">
                <a16:creationId xmlns:a16="http://schemas.microsoft.com/office/drawing/2014/main" id="{BD4934EB-42BE-5C8A-205E-88949FB5F479}"/>
              </a:ext>
            </a:extLst>
          </p:cNvPr>
          <p:cNvSpPr/>
          <p:nvPr/>
        </p:nvSpPr>
        <p:spPr>
          <a:xfrm flipV="1">
            <a:off x="13913651" y="6210149"/>
            <a:ext cx="3116650" cy="0"/>
          </a:xfrm>
          <a:prstGeom prst="line">
            <a:avLst/>
          </a:prstGeom>
          <a:noFill/>
          <a:ln w="25400" cap="flat">
            <a:solidFill>
              <a:schemeClr val="accent5"/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017" tIns="33017" rIns="33017" bIns="33017" numCol="1" anchor="t">
            <a:noAutofit/>
          </a:bodyPr>
          <a:lstStyle/>
          <a:p>
            <a:endParaRPr sz="953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8459D493-FCC2-DC69-A31D-793D1E6C76B3}"/>
              </a:ext>
            </a:extLst>
          </p:cNvPr>
          <p:cNvSpPr txBox="1"/>
          <p:nvPr/>
        </p:nvSpPr>
        <p:spPr>
          <a:xfrm>
            <a:off x="4989117" y="408670"/>
            <a:ext cx="11827736" cy="443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Auf </a:t>
            </a:r>
            <a:r>
              <a:rPr lang="de-DE" sz="23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welcher Ebene</a:t>
            </a: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bin ich aktiv / möchte ich aktiv sein?</a:t>
            </a:r>
          </a:p>
        </p:txBody>
      </p:sp>
      <p:sp>
        <p:nvSpPr>
          <p:cNvPr id="19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80F1B8D5-8EE7-0323-C9A7-B78850672DD4}"/>
              </a:ext>
            </a:extLst>
          </p:cNvPr>
          <p:cNvSpPr txBox="1"/>
          <p:nvPr/>
        </p:nvSpPr>
        <p:spPr>
          <a:xfrm>
            <a:off x="238768" y="5106331"/>
            <a:ext cx="1982604" cy="2197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Mit </a:t>
            </a:r>
            <a:r>
              <a:rPr lang="de-DE" sz="23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wem </a:t>
            </a: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beschäftige ich mich / möchte</a:t>
            </a:r>
            <a:b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de-DE" sz="23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ich mich beschäftigen?</a:t>
            </a:r>
            <a:endParaRPr sz="23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Lorem Ipsum is simply dummy text of the printing and typesetting industry. Lorem Ipsum has been the industry's standard dummy text ever since the 1500s, when an unknown printer took a galley of type and scrambled it to make a type specimen book. It has s">
            <a:extLst>
              <a:ext uri="{FF2B5EF4-FFF2-40B4-BE49-F238E27FC236}">
                <a16:creationId xmlns:a16="http://schemas.microsoft.com/office/drawing/2014/main" id="{6611A9EF-4D2B-FDBB-B486-448F02FFFBAE}"/>
              </a:ext>
            </a:extLst>
          </p:cNvPr>
          <p:cNvSpPr txBox="1"/>
          <p:nvPr/>
        </p:nvSpPr>
        <p:spPr>
          <a:xfrm>
            <a:off x="5891315" y="9403947"/>
            <a:ext cx="2169498" cy="335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6689" tIns="36689" rIns="36689" bIns="36689">
            <a:spAutoFit/>
          </a:bodyPr>
          <a:lstStyle>
            <a:lvl1pPr>
              <a:defRPr sz="2500">
                <a:solidFill>
                  <a:srgbClr val="53535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</a:lstStyle>
          <a:p>
            <a:pPr algn="l"/>
            <a:r>
              <a:rPr lang="de-DE" sz="1700" dirty="0">
                <a:solidFill>
                  <a:srgbClr val="8587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mein nächster Schritt: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72A07E-6827-DE8B-060E-A4DCC4A25367}"/>
              </a:ext>
            </a:extLst>
          </p:cNvPr>
          <p:cNvCxnSpPr/>
          <p:nvPr/>
        </p:nvCxnSpPr>
        <p:spPr>
          <a:xfrm>
            <a:off x="8117963" y="9663452"/>
            <a:ext cx="7236000" cy="0"/>
          </a:xfrm>
          <a:prstGeom prst="line">
            <a:avLst/>
          </a:prstGeom>
          <a:noFill/>
          <a:ln w="12700" cap="flat">
            <a:solidFill>
              <a:srgbClr val="858785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B86091B-DB13-A89C-DFBE-DFE26F0944B4}"/>
              </a:ext>
            </a:extLst>
          </p:cNvPr>
          <p:cNvSpPr txBox="1"/>
          <p:nvPr/>
        </p:nvSpPr>
        <p:spPr>
          <a:xfrm>
            <a:off x="726767" y="1053433"/>
            <a:ext cx="2196223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200" b="1" spc="-90" dirty="0">
                <a:solidFill>
                  <a:srgbClr val="000099"/>
                </a:solidFill>
                <a:latin typeface="Ink Free" panose="03080402000500000000" pitchFamily="66" charset="0"/>
              </a:rPr>
              <a:t>L</a:t>
            </a:r>
            <a:r>
              <a:rPr kumimoji="0" lang="de-DE" sz="2200" b="1" i="0" u="none" strike="noStrike" cap="none" spc="-9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ebensqualität verbessern durch</a:t>
            </a:r>
            <a:br>
              <a:rPr kumimoji="0" lang="de-DE" sz="2200" b="1" i="0" u="none" strike="noStrike" cap="none" spc="-9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</a:br>
            <a:r>
              <a:rPr kumimoji="0" lang="de-DE" sz="2200" b="1" i="0" u="none" strike="noStrike" cap="none" spc="-9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Begrünung der Stadt</a:t>
            </a:r>
            <a:endParaRPr kumimoji="0" lang="en-US" sz="2200" b="1" i="0" u="none" strike="noStrike" cap="none" spc="-90" normalizeH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5F23-9C70-BEFC-B41C-E0819CFD8380}"/>
              </a:ext>
            </a:extLst>
          </p:cNvPr>
          <p:cNvSpPr txBox="1"/>
          <p:nvPr/>
        </p:nvSpPr>
        <p:spPr>
          <a:xfrm>
            <a:off x="4442822" y="7056834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Saatgut in der Nachbarschaft verteilen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D34852-8133-7D25-CC53-3C1CD4E51EB0}"/>
              </a:ext>
            </a:extLst>
          </p:cNvPr>
          <p:cNvSpPr txBox="1"/>
          <p:nvPr/>
        </p:nvSpPr>
        <p:spPr>
          <a:xfrm>
            <a:off x="14128148" y="7899259"/>
            <a:ext cx="254651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wissenschaftlich zum Thema arbeiten und publizieren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D98CB6-12D4-AC25-DEF0-8F7BB2C62FEE}"/>
              </a:ext>
            </a:extLst>
          </p:cNvPr>
          <p:cNvSpPr txBox="1"/>
          <p:nvPr/>
        </p:nvSpPr>
        <p:spPr>
          <a:xfrm>
            <a:off x="11034928" y="3848181"/>
            <a:ext cx="2196223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Gespräche mit Lokalpolitikern über geeignete Möglichkeiten </a:t>
            </a:r>
            <a:b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</a:b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vor Ort führen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11D745-E779-1920-2424-4278CECA5F4C}"/>
              </a:ext>
            </a:extLst>
          </p:cNvPr>
          <p:cNvSpPr txBox="1"/>
          <p:nvPr/>
        </p:nvSpPr>
        <p:spPr>
          <a:xfrm>
            <a:off x="11337392" y="7777812"/>
            <a:ext cx="219622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Pressevertreter zum Pflanz-Aktionstag einladen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C3A0F2-3E99-7A42-3E30-B9CDC267C29A}"/>
              </a:ext>
            </a:extLst>
          </p:cNvPr>
          <p:cNvSpPr txBox="1"/>
          <p:nvPr/>
        </p:nvSpPr>
        <p:spPr>
          <a:xfrm>
            <a:off x="7652485" y="8263006"/>
            <a:ext cx="2196223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Pflanz-Aktionstag veranstalten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CB0662-4C9C-17B0-5F21-C288EAB601CD}"/>
              </a:ext>
            </a:extLst>
          </p:cNvPr>
          <p:cNvSpPr txBox="1"/>
          <p:nvPr/>
        </p:nvSpPr>
        <p:spPr>
          <a:xfrm>
            <a:off x="7275699" y="6346298"/>
            <a:ext cx="2584235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Workshop zum Stadtfest anbieten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E81FC1-4CB4-B9F6-6406-5138003DDD4D}"/>
              </a:ext>
            </a:extLst>
          </p:cNvPr>
          <p:cNvSpPr txBox="1"/>
          <p:nvPr/>
        </p:nvSpPr>
        <p:spPr>
          <a:xfrm>
            <a:off x="10908114" y="6311475"/>
            <a:ext cx="2758143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Erklärvideos aufnehmen und online stellen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1158A8-6449-0534-23C8-7726B3BEE0C5}"/>
              </a:ext>
            </a:extLst>
          </p:cNvPr>
          <p:cNvSpPr txBox="1"/>
          <p:nvPr/>
        </p:nvSpPr>
        <p:spPr>
          <a:xfrm>
            <a:off x="7734253" y="4158114"/>
            <a:ext cx="219622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Ideen </a:t>
            </a: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mit Besitzern von</a:t>
            </a: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 Steingärten teilen, Vorteile erklären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791BAC-7326-EE4A-2287-813A098A473C}"/>
              </a:ext>
            </a:extLst>
          </p:cNvPr>
          <p:cNvSpPr txBox="1"/>
          <p:nvPr/>
        </p:nvSpPr>
        <p:spPr>
          <a:xfrm>
            <a:off x="10609211" y="7042037"/>
            <a:ext cx="2365656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Interview im Bürgerradio geben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1CF07-9838-D27C-34E2-2FFCB9DF00DB}"/>
              </a:ext>
            </a:extLst>
          </p:cNvPr>
          <p:cNvSpPr txBox="1"/>
          <p:nvPr/>
        </p:nvSpPr>
        <p:spPr>
          <a:xfrm>
            <a:off x="4093243" y="4231540"/>
            <a:ext cx="269154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zum Geburtstag an Freunde und Bekannte Setzlinge verschenken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00C590-541C-E913-FCA2-7FCF25E70215}"/>
              </a:ext>
            </a:extLst>
          </p:cNvPr>
          <p:cNvSpPr txBox="1"/>
          <p:nvPr/>
        </p:nvSpPr>
        <p:spPr>
          <a:xfrm>
            <a:off x="14142925" y="3491742"/>
            <a:ext cx="264442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in (Lokal-)Politik engagieren, z.B. zum Thema Flächennutzung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717A61-0280-AD0C-DD44-7A110A6BA098}"/>
              </a:ext>
            </a:extLst>
          </p:cNvPr>
          <p:cNvSpPr txBox="1"/>
          <p:nvPr/>
        </p:nvSpPr>
        <p:spPr>
          <a:xfrm>
            <a:off x="7861565" y="7157042"/>
            <a:ext cx="219622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Handout zu Urban </a:t>
            </a:r>
            <a:r>
              <a:rPr kumimoji="0" lang="de-DE" sz="2000" b="1" i="0" u="none" strike="noStrike" cap="none" spc="0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Gardening</a:t>
            </a: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 erstellen und verteilen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5FDA42-0345-8807-ED04-C89961CA18E5}"/>
              </a:ext>
            </a:extLst>
          </p:cNvPr>
          <p:cNvSpPr txBox="1"/>
          <p:nvPr/>
        </p:nvSpPr>
        <p:spPr>
          <a:xfrm>
            <a:off x="14040987" y="4660089"/>
            <a:ext cx="2644421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an Forum zu Bürgerbeteiligung mitarbeiten oder eines initiieren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96E90E-BDB7-FDC8-BE82-45DF72F087B3}"/>
              </a:ext>
            </a:extLst>
          </p:cNvPr>
          <p:cNvSpPr txBox="1"/>
          <p:nvPr/>
        </p:nvSpPr>
        <p:spPr>
          <a:xfrm>
            <a:off x="14457514" y="6380991"/>
            <a:ext cx="231160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dirty="0">
                <a:solidFill>
                  <a:srgbClr val="000099"/>
                </a:solidFill>
                <a:latin typeface="Ink Free" panose="03080402000500000000" pitchFamily="66" charset="0"/>
              </a:rPr>
              <a:t>Expertise aufbauen und in Ministerium an Gesetzgebung mitarbeiten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A6AF19-1436-EF0E-F784-722563993074}"/>
              </a:ext>
            </a:extLst>
          </p:cNvPr>
          <p:cNvSpPr/>
          <p:nvPr/>
        </p:nvSpPr>
        <p:spPr>
          <a:xfrm>
            <a:off x="16432142" y="119922"/>
            <a:ext cx="852062" cy="882874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525455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ED2430-3C09-B242-A95D-4CE86E35C1F7}"/>
              </a:ext>
            </a:extLst>
          </p:cNvPr>
          <p:cNvSpPr txBox="1"/>
          <p:nvPr/>
        </p:nvSpPr>
        <p:spPr>
          <a:xfrm>
            <a:off x="7847917" y="9359575"/>
            <a:ext cx="772417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Workshop ausarbeiten + </a:t>
            </a:r>
            <a:r>
              <a:rPr kumimoji="0" lang="de-DE" sz="2000" b="1" i="0" u="none" strike="noStrike" cap="none" spc="0" normalizeH="0" dirty="0">
                <a:ln>
                  <a:noFill/>
                </a:ln>
                <a:solidFill>
                  <a:srgbClr val="000099"/>
                </a:solidFill>
                <a:effectLst/>
                <a:uFillTx/>
                <a:latin typeface="Ink Free" panose="03080402000500000000" pitchFamily="66" charset="0"/>
                <a:sym typeface="Helvetica Neue Medium"/>
              </a:rPr>
              <a:t>bei Organisator für Stadtfest anfragen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CD7B5E-2319-61BD-C071-0E4633189413}"/>
              </a:ext>
            </a:extLst>
          </p:cNvPr>
          <p:cNvSpPr txBox="1"/>
          <p:nvPr/>
        </p:nvSpPr>
        <p:spPr>
          <a:xfrm>
            <a:off x="746236" y="611991"/>
            <a:ext cx="219622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800" b="1" dirty="0">
                <a:solidFill>
                  <a:srgbClr val="000099"/>
                </a:solidFill>
                <a:latin typeface="Ink Free" panose="03080402000500000000" pitchFamily="66" charset="0"/>
              </a:rPr>
              <a:t>ZIEL: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BA90AC-1D32-4D42-5E20-EE5828D0E371}"/>
              </a:ext>
            </a:extLst>
          </p:cNvPr>
          <p:cNvSpPr txBox="1"/>
          <p:nvPr/>
        </p:nvSpPr>
        <p:spPr>
          <a:xfrm rot="21185972">
            <a:off x="4506509" y="108393"/>
            <a:ext cx="2805553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b="1" spc="300" dirty="0">
                <a:solidFill>
                  <a:srgbClr val="000099"/>
                </a:solidFill>
                <a:latin typeface="Ink Free" panose="03080402000500000000" pitchFamily="66" charset="0"/>
              </a:rPr>
              <a:t>Beispiel</a:t>
            </a:r>
            <a:endParaRPr kumimoji="0" lang="en-US" sz="6600" b="1" i="0" u="none" strike="noStrike" cap="none" spc="30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35005C-3816-6872-EC17-C15164EBD500}"/>
              </a:ext>
            </a:extLst>
          </p:cNvPr>
          <p:cNvSpPr txBox="1"/>
          <p:nvPr/>
        </p:nvSpPr>
        <p:spPr>
          <a:xfrm rot="20898093">
            <a:off x="3421168" y="219404"/>
            <a:ext cx="1163170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b="1" spc="300" dirty="0">
                <a:solidFill>
                  <a:srgbClr val="000099"/>
                </a:solidFill>
                <a:latin typeface="Ink Free" panose="03080402000500000000" pitchFamily="66" charset="0"/>
              </a:rPr>
              <a:t>ein</a:t>
            </a:r>
            <a:endParaRPr kumimoji="0" lang="en-US" sz="6600" b="1" i="0" u="none" strike="noStrike" cap="none" spc="300" normalizeH="0" baseline="0" dirty="0">
              <a:ln>
                <a:noFill/>
              </a:ln>
              <a:solidFill>
                <a:srgbClr val="000099"/>
              </a:solidFill>
              <a:effectLst/>
              <a:uFillTx/>
              <a:latin typeface="Ink Free" panose="03080402000500000000" pitchFamily="66" charset="0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87994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375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75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2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7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9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3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6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8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1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5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8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4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98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7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2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3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375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775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11750"/>
                            </p:stCondLst>
                            <p:childTnLst>
                              <p:par>
                                <p:cTn id="181" presetID="10" presetClass="entr" presetSubtype="0" fill="hold" grpId="0" nodeType="afterEffect" nodePh="1">
                                  <p:stCondLst>
                                    <p:cond delay="9500"/>
                                  </p:stCondLst>
                                  <p:endCondLst>
                                    <p:cond evt="begin" delay="0">
                                      <p:tn val="1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130" grpId="0" animBg="1"/>
      <p:bldP spid="1131" grpId="0" animBg="1"/>
      <p:bldP spid="1132" grpId="0" animBg="1"/>
      <p:bldP spid="1142" grpId="0" animBg="1"/>
      <p:bldP spid="1136" grpId="0" animBg="1"/>
      <p:bldP spid="2" grpId="0" animBg="1"/>
      <p:bldP spid="4" grpId="0" animBg="1"/>
      <p:bldP spid="20" grpId="0" animBg="1"/>
      <p:bldP spid="1139" grpId="0" animBg="1"/>
      <p:bldP spid="1126" grpId="0" animBg="1"/>
      <p:bldP spid="8" grpId="0" animBg="1"/>
      <p:bldP spid="19" grpId="0" animBg="1"/>
      <p:bldP spid="7" grpId="0" animBg="1"/>
      <p:bldP spid="7" grpId="1" animBg="1"/>
      <p:bldP spid="6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3" grpId="0"/>
      <p:bldP spid="44" grpId="0"/>
      <p:bldP spid="45" grpId="0"/>
      <p:bldP spid="33" grpId="0"/>
      <p:bldP spid="46" grpId="0"/>
    </p:bldLst>
  </p:timing>
</p:sld>
</file>

<file path=ppt/theme/theme1.xml><?xml version="1.0" encoding="utf-8"?>
<a:theme xmlns:a="http://schemas.openxmlformats.org/drawingml/2006/main" name="White">
  <a:themeElements>
    <a:clrScheme name="CP - 01">
      <a:dk1>
        <a:srgbClr val="525455"/>
      </a:dk1>
      <a:lt1>
        <a:srgbClr val="F7F5F7"/>
      </a:lt1>
      <a:dk2>
        <a:srgbClr val="9D9F9D"/>
      </a:dk2>
      <a:lt2>
        <a:srgbClr val="E8E9DF"/>
      </a:lt2>
      <a:accent1>
        <a:srgbClr val="EF754A"/>
      </a:accent1>
      <a:accent2>
        <a:srgbClr val="956D98"/>
      </a:accent2>
      <a:accent3>
        <a:srgbClr val="405C72"/>
      </a:accent3>
      <a:accent4>
        <a:srgbClr val="E9E8DF"/>
      </a:accent4>
      <a:accent5>
        <a:srgbClr val="C3C5BE"/>
      </a:accent5>
      <a:accent6>
        <a:srgbClr val="EF754A"/>
      </a:accent6>
      <a:hlink>
        <a:srgbClr val="EE744A"/>
      </a:hlink>
      <a:folHlink>
        <a:srgbClr val="3F5D71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7F5F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25455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25455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F754A"/>
      </a:accent1>
      <a:accent2>
        <a:srgbClr val="956D98"/>
      </a:accent2>
      <a:accent3>
        <a:srgbClr val="405C72"/>
      </a:accent3>
      <a:accent4>
        <a:srgbClr val="E9E8DF"/>
      </a:accent4>
      <a:accent5>
        <a:srgbClr val="C3C5BE"/>
      </a:accent5>
      <a:accent6>
        <a:srgbClr val="864229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7F5F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25455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25455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21754</TotalTime>
  <Words>286</Words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Helvetica Neue</vt:lpstr>
      <vt:lpstr>Helvetica Neue Medium</vt:lpstr>
      <vt:lpstr>Ink Free</vt:lpstr>
      <vt:lpstr>Lato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2023-07-31T12:03:12Z</cp:lastPrinted>
  <dcterms:modified xsi:type="dcterms:W3CDTF">2023-08-25T18:29:34Z</dcterms:modified>
</cp:coreProperties>
</file>